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7" r:id="rId5"/>
    <p:sldMasterId id="2147483668" r:id="rId6"/>
    <p:sldMasterId id="2147483770" r:id="rId7"/>
  </p:sldMasterIdLst>
  <p:notesMasterIdLst>
    <p:notesMasterId r:id="rId27"/>
  </p:notesMasterIdLst>
  <p:sldIdLst>
    <p:sldId id="368" r:id="rId8"/>
    <p:sldId id="367" r:id="rId9"/>
    <p:sldId id="2147475496" r:id="rId10"/>
    <p:sldId id="2147475499" r:id="rId11"/>
    <p:sldId id="282" r:id="rId12"/>
    <p:sldId id="286" r:id="rId13"/>
    <p:sldId id="2147475515" r:id="rId14"/>
    <p:sldId id="2147475523" r:id="rId15"/>
    <p:sldId id="258" r:id="rId16"/>
    <p:sldId id="284" r:id="rId17"/>
    <p:sldId id="261" r:id="rId18"/>
    <p:sldId id="2147475517" r:id="rId19"/>
    <p:sldId id="2147475516" r:id="rId20"/>
    <p:sldId id="2147475518" r:id="rId21"/>
    <p:sldId id="2147475520" r:id="rId22"/>
    <p:sldId id="2147475522" r:id="rId23"/>
    <p:sldId id="2147475521" r:id="rId24"/>
    <p:sldId id="2147475524" r:id="rId25"/>
    <p:sldId id="271" r:id="rId2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lvl1pPr>
    <a:lvl2pPr marL="0" marR="0" indent="457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lvl2pPr>
    <a:lvl3pPr marL="0" marR="0" indent="914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lvl3pPr>
    <a:lvl4pPr marL="0" marR="0" indent="1371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lvl4pPr>
    <a:lvl5pPr marL="0" marR="0" indent="18288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lvl5pPr>
    <a:lvl6pPr marL="0" marR="0" indent="22860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lvl6pPr>
    <a:lvl7pPr marL="0" marR="0" indent="2743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lvl7pPr>
    <a:lvl8pPr marL="0" marR="0" indent="3200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lvl8pPr>
    <a:lvl9pPr marL="0" marR="0" indent="3657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2C3"/>
    <a:srgbClr val="FFFFFF"/>
    <a:srgbClr val="1D68AA"/>
    <a:srgbClr val="002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DA322-A83C-4E54-9744-8C011219C67F}" v="2" dt="2026-06-17T08:51:11.871"/>
    <p1510:client id="{61DCCEC9-264E-3743-90E5-5A8A0F74B289}" v="131" dt="2026-06-17T14:28:24.564"/>
    <p1510:client id="{944B51B9-D84A-A775-18E6-69AAAF66B739}" v="119" dt="2026-06-17T14:25:32.559"/>
    <p1510:client id="{B1A7765B-8D8F-475D-B6CD-211A1909F93D}" v="48" dt="2026-06-17T14:23:21.801"/>
    <p1510:client id="{DC34E481-C717-4836-86E6-45880D77D503}" v="1" dt="2026-06-16T15:30:50.88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12700"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536773"/>
              </a:solidFill>
              <a:prstDash val="solid"/>
              <a:miter lim="400000"/>
            </a:ln>
          </a:left>
          <a:right>
            <a:ln w="12700" cap="flat">
              <a:solidFill>
                <a:srgbClr val="000000"/>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firstCol>
    <a:lastRow>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536773"/>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838383"/>
              </a:solidFill>
              <a:prstDash val="solid"/>
              <a:miter lim="400000"/>
            </a:ln>
          </a:left>
          <a:right>
            <a:ln w="3175" cap="flat">
              <a:solidFill>
                <a:srgbClr val="838383"/>
              </a:solidFill>
              <a:prstDash val="solid"/>
              <a:miter lim="400000"/>
            </a:ln>
          </a:right>
          <a:top>
            <a:ln w="3175" cap="flat">
              <a:solidFill>
                <a:srgbClr val="838383"/>
              </a:solidFill>
              <a:prstDash val="solid"/>
              <a:miter lim="400000"/>
            </a:ln>
          </a:top>
          <a:bottom>
            <a:ln w="3175" cap="flat">
              <a:solidFill>
                <a:srgbClr val="838383"/>
              </a:solidFill>
              <a:prstDash val="solid"/>
              <a:miter lim="400000"/>
            </a:ln>
          </a:bottom>
          <a:insideH>
            <a:ln w="3175" cap="flat">
              <a:solidFill>
                <a:srgbClr val="838383"/>
              </a:solidFill>
              <a:prstDash val="solid"/>
              <a:miter lim="400000"/>
            </a:ln>
          </a:insideH>
          <a:insideV>
            <a:ln w="3175"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808080"/>
              </a:solidFill>
              <a:prstDash val="solid"/>
              <a:miter lim="400000"/>
            </a:ln>
          </a:right>
          <a:top>
            <a:ln w="3175" cap="flat">
              <a:solidFill>
                <a:srgbClr val="808080"/>
              </a:solidFill>
              <a:prstDash val="solid"/>
              <a:miter lim="400000"/>
            </a:ln>
          </a:top>
          <a:bottom>
            <a:ln w="3175" cap="flat">
              <a:solidFill>
                <a:srgbClr val="808080"/>
              </a:solidFill>
              <a:prstDash val="solid"/>
              <a:miter lim="400000"/>
            </a:ln>
          </a:bottom>
          <a:insideH>
            <a:ln w="3175" cap="flat">
              <a:solidFill>
                <a:srgbClr val="808080"/>
              </a:solidFill>
              <a:prstDash val="solid"/>
              <a:miter lim="400000"/>
            </a:ln>
          </a:insideH>
          <a:insideV>
            <a:ln w="3175"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chemeClr val="accent3"/>
              </a:solidFill>
              <a:prstDash val="solid"/>
              <a:miter lim="400000"/>
            </a:ln>
          </a:top>
          <a:bottom>
            <a:ln w="3175" cap="flat">
              <a:solidFill>
                <a:srgbClr val="4D4D4D"/>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4D4D4D"/>
              </a:solidFill>
              <a:prstDash val="solid"/>
              <a:miter lim="400000"/>
            </a:ln>
          </a:right>
          <a:top>
            <a:ln w="3175" cap="flat">
              <a:solidFill>
                <a:srgbClr val="4D4D4D"/>
              </a:solidFill>
              <a:prstDash val="solid"/>
              <a:miter lim="400000"/>
            </a:ln>
          </a:top>
          <a:bottom>
            <a:ln w="3175" cap="flat">
              <a:solidFill>
                <a:srgbClr val="4D4D4D"/>
              </a:solidFill>
              <a:prstDash val="solid"/>
              <a:miter lim="400000"/>
            </a:ln>
          </a:bottom>
          <a:insideH>
            <a:ln w="3175" cap="flat">
              <a:solidFill>
                <a:srgbClr val="4D4D4D"/>
              </a:solidFill>
              <a:prstDash val="solid"/>
              <a:miter lim="400000"/>
            </a:ln>
          </a:insideH>
          <a:insideV>
            <a:ln w="3175"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12700" cap="flat">
              <a:solidFill>
                <a:srgbClr val="F8BA00"/>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464646"/>
              </a:solidFill>
              <a:prstDash val="solid"/>
              <a:miter lim="400000"/>
            </a:ln>
          </a:left>
          <a:right>
            <a:ln w="3175" cap="flat">
              <a:solidFill>
                <a:srgbClr val="464646"/>
              </a:solidFill>
              <a:prstDash val="solid"/>
              <a:miter lim="400000"/>
            </a:ln>
          </a:right>
          <a:top>
            <a:ln w="3175" cap="flat">
              <a:solidFill>
                <a:srgbClr val="464646"/>
              </a:solidFill>
              <a:prstDash val="solid"/>
              <a:miter lim="400000"/>
            </a:ln>
          </a:top>
          <a:bottom>
            <a:ln w="3175" cap="flat">
              <a:solidFill>
                <a:srgbClr val="464646"/>
              </a:solidFill>
              <a:prstDash val="solid"/>
              <a:miter lim="400000"/>
            </a:ln>
          </a:bottom>
          <a:insideH>
            <a:ln w="3175" cap="flat">
              <a:solidFill>
                <a:srgbClr val="464646"/>
              </a:solidFill>
              <a:prstDash val="solid"/>
              <a:miter lim="400000"/>
            </a:ln>
          </a:insideH>
          <a:insideV>
            <a:ln w="3175"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C3C3C3"/>
              </a:solidFill>
              <a:prstDash val="solid"/>
              <a:miter lim="400000"/>
            </a:ln>
          </a:top>
          <a:bottom>
            <a:ln w="3175" cap="flat">
              <a:solidFill>
                <a:srgbClr val="C3C3C3"/>
              </a:solidFill>
              <a:prstDash val="solid"/>
              <a:miter lim="400000"/>
            </a:ln>
          </a:bottom>
          <a:insideH>
            <a:ln w="3175" cap="flat">
              <a:solidFill>
                <a:srgbClr val="C3C3C3"/>
              </a:solidFill>
              <a:prstDash val="solid"/>
              <a:miter lim="400000"/>
            </a:ln>
          </a:insideH>
          <a:insideV>
            <a:ln w="3175"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12700" cap="flat">
              <a:solidFill>
                <a:srgbClr val="CB297B"/>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3175" cap="flat">
              <a:solidFill>
                <a:srgbClr val="6C6C6C"/>
              </a:solidFill>
              <a:prstDash val="solid"/>
              <a:miter lim="400000"/>
            </a:ln>
          </a:left>
          <a:right>
            <a:ln w="12700"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6C6C6C"/>
              </a:solidFill>
              <a:prstDash val="solid"/>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6C6C6C"/>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 Pragana" userId="063b7e40-2cc4-4986-9187-f6f8aa022f0d" providerId="ADAL" clId="{67C102AB-548E-55C8-96F1-9C6FD9ECE876}"/>
    <pc:docChg chg="custSel modSld">
      <pc:chgData name="Emmanuel Pragana" userId="063b7e40-2cc4-4986-9187-f6f8aa022f0d" providerId="ADAL" clId="{67C102AB-548E-55C8-96F1-9C6FD9ECE876}" dt="2026-06-17T14:27:07.306" v="30" actId="1035"/>
      <pc:docMkLst>
        <pc:docMk/>
      </pc:docMkLst>
      <pc:sldChg chg="addSp delSp modSp mod">
        <pc:chgData name="Emmanuel Pragana" userId="063b7e40-2cc4-4986-9187-f6f8aa022f0d" providerId="ADAL" clId="{67C102AB-548E-55C8-96F1-9C6FD9ECE876}" dt="2026-06-17T14:26:07.403" v="12"/>
        <pc:sldMkLst>
          <pc:docMk/>
          <pc:sldMk cId="0" sldId="261"/>
        </pc:sldMkLst>
        <pc:spChg chg="add mod">
          <ac:chgData name="Emmanuel Pragana" userId="063b7e40-2cc4-4986-9187-f6f8aa022f0d" providerId="ADAL" clId="{67C102AB-548E-55C8-96F1-9C6FD9ECE876}" dt="2026-06-17T14:26:07.403" v="12"/>
          <ac:spMkLst>
            <pc:docMk/>
            <pc:sldMk cId="0" sldId="261"/>
            <ac:spMk id="2" creationId="{436191DD-C3BC-3A87-9BE0-032037C04700}"/>
          </ac:spMkLst>
        </pc:spChg>
        <pc:spChg chg="add mod">
          <ac:chgData name="Emmanuel Pragana" userId="063b7e40-2cc4-4986-9187-f6f8aa022f0d" providerId="ADAL" clId="{67C102AB-548E-55C8-96F1-9C6FD9ECE876}" dt="2026-06-17T14:26:07.403" v="12"/>
          <ac:spMkLst>
            <pc:docMk/>
            <pc:sldMk cId="0" sldId="261"/>
            <ac:spMk id="3" creationId="{981AB6C6-813D-5145-D508-A3C60E7586B4}"/>
          </ac:spMkLst>
        </pc:spChg>
        <pc:spChg chg="del">
          <ac:chgData name="Emmanuel Pragana" userId="063b7e40-2cc4-4986-9187-f6f8aa022f0d" providerId="ADAL" clId="{67C102AB-548E-55C8-96F1-9C6FD9ECE876}" dt="2026-06-17T14:26:07.072" v="11" actId="478"/>
          <ac:spMkLst>
            <pc:docMk/>
            <pc:sldMk cId="0" sldId="261"/>
            <ac:spMk id="51" creationId="{2409CD23-517C-044E-1048-64EBB4B2B8FE}"/>
          </ac:spMkLst>
        </pc:spChg>
        <pc:spChg chg="del">
          <ac:chgData name="Emmanuel Pragana" userId="063b7e40-2cc4-4986-9187-f6f8aa022f0d" providerId="ADAL" clId="{67C102AB-548E-55C8-96F1-9C6FD9ECE876}" dt="2026-06-17T14:26:07.072" v="11" actId="478"/>
          <ac:spMkLst>
            <pc:docMk/>
            <pc:sldMk cId="0" sldId="261"/>
            <ac:spMk id="52" creationId="{BEBC58C9-425C-E167-7DBE-369A0FB1BF26}"/>
          </ac:spMkLst>
        </pc:spChg>
      </pc:sldChg>
      <pc:sldChg chg="modSp mod">
        <pc:chgData name="Emmanuel Pragana" userId="063b7e40-2cc4-4986-9187-f6f8aa022f0d" providerId="ADAL" clId="{67C102AB-548E-55C8-96F1-9C6FD9ECE876}" dt="2026-06-17T14:27:07.306" v="30" actId="1035"/>
        <pc:sldMkLst>
          <pc:docMk/>
          <pc:sldMk cId="3107919643" sldId="282"/>
        </pc:sldMkLst>
        <pc:spChg chg="mod">
          <ac:chgData name="Emmanuel Pragana" userId="063b7e40-2cc4-4986-9187-f6f8aa022f0d" providerId="ADAL" clId="{67C102AB-548E-55C8-96F1-9C6FD9ECE876}" dt="2026-06-17T14:26:51.029" v="26" actId="1076"/>
          <ac:spMkLst>
            <pc:docMk/>
            <pc:sldMk cId="3107919643" sldId="282"/>
            <ac:spMk id="5" creationId="{6703C4B1-41AC-35F2-D7EF-BDB1BA4186FD}"/>
          </ac:spMkLst>
        </pc:spChg>
        <pc:picChg chg="mod">
          <ac:chgData name="Emmanuel Pragana" userId="063b7e40-2cc4-4986-9187-f6f8aa022f0d" providerId="ADAL" clId="{67C102AB-548E-55C8-96F1-9C6FD9ECE876}" dt="2026-06-17T14:27:07.306" v="30" actId="1035"/>
          <ac:picMkLst>
            <pc:docMk/>
            <pc:sldMk cId="3107919643" sldId="282"/>
            <ac:picMk id="3" creationId="{07DD7209-583A-853F-5F23-789B7FFFD493}"/>
          </ac:picMkLst>
        </pc:picChg>
      </pc:sldChg>
      <pc:sldChg chg="modSp mod">
        <pc:chgData name="Emmanuel Pragana" userId="063b7e40-2cc4-4986-9187-f6f8aa022f0d" providerId="ADAL" clId="{67C102AB-548E-55C8-96F1-9C6FD9ECE876}" dt="2026-06-17T14:25:47.466" v="6" actId="20577"/>
        <pc:sldMkLst>
          <pc:docMk/>
          <pc:sldMk cId="509890871" sldId="286"/>
        </pc:sldMkLst>
        <pc:spChg chg="mod">
          <ac:chgData name="Emmanuel Pragana" userId="063b7e40-2cc4-4986-9187-f6f8aa022f0d" providerId="ADAL" clId="{67C102AB-548E-55C8-96F1-9C6FD9ECE876}" dt="2026-06-17T14:25:47.466" v="6" actId="20577"/>
          <ac:spMkLst>
            <pc:docMk/>
            <pc:sldMk cId="509890871" sldId="286"/>
            <ac:spMk id="52" creationId="{519A1CCF-D36F-E5C4-8585-4F2F22324C0E}"/>
          </ac:spMkLst>
        </pc:spChg>
      </pc:sldChg>
      <pc:sldChg chg="addSp delSp modSp mod">
        <pc:chgData name="Emmanuel Pragana" userId="063b7e40-2cc4-4986-9187-f6f8aa022f0d" providerId="ADAL" clId="{67C102AB-548E-55C8-96F1-9C6FD9ECE876}" dt="2026-06-17T14:25:54.203" v="8"/>
        <pc:sldMkLst>
          <pc:docMk/>
          <pc:sldMk cId="846060633" sldId="2147475515"/>
        </pc:sldMkLst>
        <pc:spChg chg="add mod">
          <ac:chgData name="Emmanuel Pragana" userId="063b7e40-2cc4-4986-9187-f6f8aa022f0d" providerId="ADAL" clId="{67C102AB-548E-55C8-96F1-9C6FD9ECE876}" dt="2026-06-17T14:25:54.203" v="8"/>
          <ac:spMkLst>
            <pc:docMk/>
            <pc:sldMk cId="846060633" sldId="2147475515"/>
            <ac:spMk id="2" creationId="{763399CF-AC61-1D87-0A11-FB21E7DB82C7}"/>
          </ac:spMkLst>
        </pc:spChg>
        <pc:spChg chg="add mod">
          <ac:chgData name="Emmanuel Pragana" userId="063b7e40-2cc4-4986-9187-f6f8aa022f0d" providerId="ADAL" clId="{67C102AB-548E-55C8-96F1-9C6FD9ECE876}" dt="2026-06-17T14:25:54.203" v="8"/>
          <ac:spMkLst>
            <pc:docMk/>
            <pc:sldMk cId="846060633" sldId="2147475515"/>
            <ac:spMk id="3" creationId="{F84E7668-A698-3341-9DF1-F7E746912A8E}"/>
          </ac:spMkLst>
        </pc:spChg>
        <pc:spChg chg="del">
          <ac:chgData name="Emmanuel Pragana" userId="063b7e40-2cc4-4986-9187-f6f8aa022f0d" providerId="ADAL" clId="{67C102AB-548E-55C8-96F1-9C6FD9ECE876}" dt="2026-06-17T14:25:53.796" v="7" actId="478"/>
          <ac:spMkLst>
            <pc:docMk/>
            <pc:sldMk cId="846060633" sldId="2147475515"/>
            <ac:spMk id="51" creationId="{D297F429-C8A8-87DF-7ECB-1926D2FC5ECC}"/>
          </ac:spMkLst>
        </pc:spChg>
        <pc:spChg chg="del">
          <ac:chgData name="Emmanuel Pragana" userId="063b7e40-2cc4-4986-9187-f6f8aa022f0d" providerId="ADAL" clId="{67C102AB-548E-55C8-96F1-9C6FD9ECE876}" dt="2026-06-17T14:25:53.796" v="7" actId="478"/>
          <ac:spMkLst>
            <pc:docMk/>
            <pc:sldMk cId="846060633" sldId="2147475515"/>
            <ac:spMk id="52" creationId="{9F29EB13-F85E-82C9-893E-170DE073A1B5}"/>
          </ac:spMkLst>
        </pc:spChg>
      </pc:sldChg>
      <pc:sldChg chg="addSp delSp modSp mod">
        <pc:chgData name="Emmanuel Pragana" userId="063b7e40-2cc4-4986-9187-f6f8aa022f0d" providerId="ADAL" clId="{67C102AB-548E-55C8-96F1-9C6FD9ECE876}" dt="2026-06-17T14:26:16.955" v="16"/>
        <pc:sldMkLst>
          <pc:docMk/>
          <pc:sldMk cId="1217205683" sldId="2147475516"/>
        </pc:sldMkLst>
        <pc:spChg chg="add mod">
          <ac:chgData name="Emmanuel Pragana" userId="063b7e40-2cc4-4986-9187-f6f8aa022f0d" providerId="ADAL" clId="{67C102AB-548E-55C8-96F1-9C6FD9ECE876}" dt="2026-06-17T14:26:16.955" v="16"/>
          <ac:spMkLst>
            <pc:docMk/>
            <pc:sldMk cId="1217205683" sldId="2147475516"/>
            <ac:spMk id="2" creationId="{EBB2B9F0-C887-48FF-ECFA-417F90A61C29}"/>
          </ac:spMkLst>
        </pc:spChg>
        <pc:spChg chg="add mod">
          <ac:chgData name="Emmanuel Pragana" userId="063b7e40-2cc4-4986-9187-f6f8aa022f0d" providerId="ADAL" clId="{67C102AB-548E-55C8-96F1-9C6FD9ECE876}" dt="2026-06-17T14:26:16.955" v="16"/>
          <ac:spMkLst>
            <pc:docMk/>
            <pc:sldMk cId="1217205683" sldId="2147475516"/>
            <ac:spMk id="3" creationId="{DF757708-4926-C351-59F2-CB084CEE1531}"/>
          </ac:spMkLst>
        </pc:spChg>
        <pc:spChg chg="del">
          <ac:chgData name="Emmanuel Pragana" userId="063b7e40-2cc4-4986-9187-f6f8aa022f0d" providerId="ADAL" clId="{67C102AB-548E-55C8-96F1-9C6FD9ECE876}" dt="2026-06-17T14:26:16.529" v="15" actId="478"/>
          <ac:spMkLst>
            <pc:docMk/>
            <pc:sldMk cId="1217205683" sldId="2147475516"/>
            <ac:spMk id="51" creationId="{752141C9-9C68-B226-EECD-378F56C9425A}"/>
          </ac:spMkLst>
        </pc:spChg>
        <pc:spChg chg="del">
          <ac:chgData name="Emmanuel Pragana" userId="063b7e40-2cc4-4986-9187-f6f8aa022f0d" providerId="ADAL" clId="{67C102AB-548E-55C8-96F1-9C6FD9ECE876}" dt="2026-06-17T14:26:16.529" v="15" actId="478"/>
          <ac:spMkLst>
            <pc:docMk/>
            <pc:sldMk cId="1217205683" sldId="2147475516"/>
            <ac:spMk id="52" creationId="{8745D2A9-137C-77F7-1386-E1A9E9B8D496}"/>
          </ac:spMkLst>
        </pc:spChg>
      </pc:sldChg>
      <pc:sldChg chg="addSp delSp modSp mod">
        <pc:chgData name="Emmanuel Pragana" userId="063b7e40-2cc4-4986-9187-f6f8aa022f0d" providerId="ADAL" clId="{67C102AB-548E-55C8-96F1-9C6FD9ECE876}" dt="2026-06-17T14:26:11.534" v="14"/>
        <pc:sldMkLst>
          <pc:docMk/>
          <pc:sldMk cId="2604868618" sldId="2147475517"/>
        </pc:sldMkLst>
        <pc:spChg chg="add mod">
          <ac:chgData name="Emmanuel Pragana" userId="063b7e40-2cc4-4986-9187-f6f8aa022f0d" providerId="ADAL" clId="{67C102AB-548E-55C8-96F1-9C6FD9ECE876}" dt="2026-06-17T14:26:11.534" v="14"/>
          <ac:spMkLst>
            <pc:docMk/>
            <pc:sldMk cId="2604868618" sldId="2147475517"/>
            <ac:spMk id="2" creationId="{04D59382-3D69-AA9D-BF9B-2614A1F3F7B0}"/>
          </ac:spMkLst>
        </pc:spChg>
        <pc:spChg chg="add mod">
          <ac:chgData name="Emmanuel Pragana" userId="063b7e40-2cc4-4986-9187-f6f8aa022f0d" providerId="ADAL" clId="{67C102AB-548E-55C8-96F1-9C6FD9ECE876}" dt="2026-06-17T14:26:11.534" v="14"/>
          <ac:spMkLst>
            <pc:docMk/>
            <pc:sldMk cId="2604868618" sldId="2147475517"/>
            <ac:spMk id="3" creationId="{D83F602A-D835-56B7-D1D7-E38F83A219E2}"/>
          </ac:spMkLst>
        </pc:spChg>
        <pc:spChg chg="del">
          <ac:chgData name="Emmanuel Pragana" userId="063b7e40-2cc4-4986-9187-f6f8aa022f0d" providerId="ADAL" clId="{67C102AB-548E-55C8-96F1-9C6FD9ECE876}" dt="2026-06-17T14:26:11.129" v="13" actId="478"/>
          <ac:spMkLst>
            <pc:docMk/>
            <pc:sldMk cId="2604868618" sldId="2147475517"/>
            <ac:spMk id="51" creationId="{7F04993E-153C-CF2E-989D-DEAE827278A6}"/>
          </ac:spMkLst>
        </pc:spChg>
        <pc:spChg chg="del">
          <ac:chgData name="Emmanuel Pragana" userId="063b7e40-2cc4-4986-9187-f6f8aa022f0d" providerId="ADAL" clId="{67C102AB-548E-55C8-96F1-9C6FD9ECE876}" dt="2026-06-17T14:26:11.129" v="13" actId="478"/>
          <ac:spMkLst>
            <pc:docMk/>
            <pc:sldMk cId="2604868618" sldId="2147475517"/>
            <ac:spMk id="52" creationId="{2FBA7F00-2B23-D638-48C9-E6627A30DA11}"/>
          </ac:spMkLst>
        </pc:spChg>
      </pc:sldChg>
      <pc:sldChg chg="addSp delSp modSp mod">
        <pc:chgData name="Emmanuel Pragana" userId="063b7e40-2cc4-4986-9187-f6f8aa022f0d" providerId="ADAL" clId="{67C102AB-548E-55C8-96F1-9C6FD9ECE876}" dt="2026-06-17T14:26:26.112" v="19" actId="20577"/>
        <pc:sldMkLst>
          <pc:docMk/>
          <pc:sldMk cId="4023108114" sldId="2147475520"/>
        </pc:sldMkLst>
        <pc:spChg chg="add mod">
          <ac:chgData name="Emmanuel Pragana" userId="063b7e40-2cc4-4986-9187-f6f8aa022f0d" providerId="ADAL" clId="{67C102AB-548E-55C8-96F1-9C6FD9ECE876}" dt="2026-06-17T14:26:20.962" v="18"/>
          <ac:spMkLst>
            <pc:docMk/>
            <pc:sldMk cId="4023108114" sldId="2147475520"/>
            <ac:spMk id="2" creationId="{BE418D59-C2E8-A1E1-2F23-D8D2A5909C6E}"/>
          </ac:spMkLst>
        </pc:spChg>
        <pc:spChg chg="add mod">
          <ac:chgData name="Emmanuel Pragana" userId="063b7e40-2cc4-4986-9187-f6f8aa022f0d" providerId="ADAL" clId="{67C102AB-548E-55C8-96F1-9C6FD9ECE876}" dt="2026-06-17T14:26:20.962" v="18"/>
          <ac:spMkLst>
            <pc:docMk/>
            <pc:sldMk cId="4023108114" sldId="2147475520"/>
            <ac:spMk id="3" creationId="{14146CF7-D24A-3A65-F808-2407ADD35B4F}"/>
          </ac:spMkLst>
        </pc:spChg>
        <pc:spChg chg="del">
          <ac:chgData name="Emmanuel Pragana" userId="063b7e40-2cc4-4986-9187-f6f8aa022f0d" providerId="ADAL" clId="{67C102AB-548E-55C8-96F1-9C6FD9ECE876}" dt="2026-06-17T14:26:20.583" v="17" actId="478"/>
          <ac:spMkLst>
            <pc:docMk/>
            <pc:sldMk cId="4023108114" sldId="2147475520"/>
            <ac:spMk id="51" creationId="{35DFBF8D-C0DB-C77A-0F80-BDA242CF8137}"/>
          </ac:spMkLst>
        </pc:spChg>
        <pc:spChg chg="del">
          <ac:chgData name="Emmanuel Pragana" userId="063b7e40-2cc4-4986-9187-f6f8aa022f0d" providerId="ADAL" clId="{67C102AB-548E-55C8-96F1-9C6FD9ECE876}" dt="2026-06-17T14:26:20.583" v="17" actId="478"/>
          <ac:spMkLst>
            <pc:docMk/>
            <pc:sldMk cId="4023108114" sldId="2147475520"/>
            <ac:spMk id="52" creationId="{67489243-266B-F3D9-50A5-F92EA686045C}"/>
          </ac:spMkLst>
        </pc:spChg>
        <pc:spChg chg="mod">
          <ac:chgData name="Emmanuel Pragana" userId="063b7e40-2cc4-4986-9187-f6f8aa022f0d" providerId="ADAL" clId="{67C102AB-548E-55C8-96F1-9C6FD9ECE876}" dt="2026-06-17T14:26:26.112" v="19" actId="20577"/>
          <ac:spMkLst>
            <pc:docMk/>
            <pc:sldMk cId="4023108114" sldId="2147475520"/>
            <ac:spMk id="164" creationId="{19A716C2-8BF7-CDA0-F3DB-28C516B3161B}"/>
          </ac:spMkLst>
        </pc:spChg>
      </pc:sldChg>
      <pc:sldChg chg="addSp delSp modSp mod">
        <pc:chgData name="Emmanuel Pragana" userId="063b7e40-2cc4-4986-9187-f6f8aa022f0d" providerId="ADAL" clId="{67C102AB-548E-55C8-96F1-9C6FD9ECE876}" dt="2026-06-17T14:26:33.778" v="23"/>
        <pc:sldMkLst>
          <pc:docMk/>
          <pc:sldMk cId="1798250015" sldId="2147475521"/>
        </pc:sldMkLst>
        <pc:spChg chg="add mod">
          <ac:chgData name="Emmanuel Pragana" userId="063b7e40-2cc4-4986-9187-f6f8aa022f0d" providerId="ADAL" clId="{67C102AB-548E-55C8-96F1-9C6FD9ECE876}" dt="2026-06-17T14:26:33.778" v="23"/>
          <ac:spMkLst>
            <pc:docMk/>
            <pc:sldMk cId="1798250015" sldId="2147475521"/>
            <ac:spMk id="2" creationId="{55447E80-65EC-A65A-6FC0-50C344ECE236}"/>
          </ac:spMkLst>
        </pc:spChg>
        <pc:spChg chg="add mod">
          <ac:chgData name="Emmanuel Pragana" userId="063b7e40-2cc4-4986-9187-f6f8aa022f0d" providerId="ADAL" clId="{67C102AB-548E-55C8-96F1-9C6FD9ECE876}" dt="2026-06-17T14:26:33.778" v="23"/>
          <ac:spMkLst>
            <pc:docMk/>
            <pc:sldMk cId="1798250015" sldId="2147475521"/>
            <ac:spMk id="3" creationId="{7BC80FC7-04CC-E8AC-28D3-7B3FFB4845D9}"/>
          </ac:spMkLst>
        </pc:spChg>
        <pc:spChg chg="del">
          <ac:chgData name="Emmanuel Pragana" userId="063b7e40-2cc4-4986-9187-f6f8aa022f0d" providerId="ADAL" clId="{67C102AB-548E-55C8-96F1-9C6FD9ECE876}" dt="2026-06-17T14:26:33.392" v="22" actId="478"/>
          <ac:spMkLst>
            <pc:docMk/>
            <pc:sldMk cId="1798250015" sldId="2147475521"/>
            <ac:spMk id="51" creationId="{76B491D5-D366-65B1-5F59-42E0A57C7456}"/>
          </ac:spMkLst>
        </pc:spChg>
        <pc:spChg chg="del">
          <ac:chgData name="Emmanuel Pragana" userId="063b7e40-2cc4-4986-9187-f6f8aa022f0d" providerId="ADAL" clId="{67C102AB-548E-55C8-96F1-9C6FD9ECE876}" dt="2026-06-17T14:26:33.392" v="22" actId="478"/>
          <ac:spMkLst>
            <pc:docMk/>
            <pc:sldMk cId="1798250015" sldId="2147475521"/>
            <ac:spMk id="52" creationId="{05F7E79A-CF0D-CAFC-0A09-135A192D07E6}"/>
          </ac:spMkLst>
        </pc:spChg>
      </pc:sldChg>
      <pc:sldChg chg="addSp delSp modSp mod">
        <pc:chgData name="Emmanuel Pragana" userId="063b7e40-2cc4-4986-9187-f6f8aa022f0d" providerId="ADAL" clId="{67C102AB-548E-55C8-96F1-9C6FD9ECE876}" dt="2026-06-17T14:26:29.584" v="21"/>
        <pc:sldMkLst>
          <pc:docMk/>
          <pc:sldMk cId="4249746809" sldId="2147475522"/>
        </pc:sldMkLst>
        <pc:spChg chg="add mod">
          <ac:chgData name="Emmanuel Pragana" userId="063b7e40-2cc4-4986-9187-f6f8aa022f0d" providerId="ADAL" clId="{67C102AB-548E-55C8-96F1-9C6FD9ECE876}" dt="2026-06-17T14:26:29.584" v="21"/>
          <ac:spMkLst>
            <pc:docMk/>
            <pc:sldMk cId="4249746809" sldId="2147475522"/>
            <ac:spMk id="2" creationId="{A243563B-2963-EB57-369A-A7523990A5AC}"/>
          </ac:spMkLst>
        </pc:spChg>
        <pc:spChg chg="add mod">
          <ac:chgData name="Emmanuel Pragana" userId="063b7e40-2cc4-4986-9187-f6f8aa022f0d" providerId="ADAL" clId="{67C102AB-548E-55C8-96F1-9C6FD9ECE876}" dt="2026-06-17T14:26:29.584" v="21"/>
          <ac:spMkLst>
            <pc:docMk/>
            <pc:sldMk cId="4249746809" sldId="2147475522"/>
            <ac:spMk id="3" creationId="{B2C39A5E-518C-33B2-7255-B1FC0E874238}"/>
          </ac:spMkLst>
        </pc:spChg>
        <pc:spChg chg="del">
          <ac:chgData name="Emmanuel Pragana" userId="063b7e40-2cc4-4986-9187-f6f8aa022f0d" providerId="ADAL" clId="{67C102AB-548E-55C8-96F1-9C6FD9ECE876}" dt="2026-06-17T14:26:29.279" v="20" actId="478"/>
          <ac:spMkLst>
            <pc:docMk/>
            <pc:sldMk cId="4249746809" sldId="2147475522"/>
            <ac:spMk id="51" creationId="{93A68697-C205-5902-0511-4B58382A9841}"/>
          </ac:spMkLst>
        </pc:spChg>
        <pc:spChg chg="del">
          <ac:chgData name="Emmanuel Pragana" userId="063b7e40-2cc4-4986-9187-f6f8aa022f0d" providerId="ADAL" clId="{67C102AB-548E-55C8-96F1-9C6FD9ECE876}" dt="2026-06-17T14:26:29.279" v="20" actId="478"/>
          <ac:spMkLst>
            <pc:docMk/>
            <pc:sldMk cId="4249746809" sldId="2147475522"/>
            <ac:spMk id="52" creationId="{93EBA870-882C-7B67-69FF-40CD856B3DC9}"/>
          </ac:spMkLst>
        </pc:spChg>
      </pc:sldChg>
      <pc:sldChg chg="addSp delSp modSp mod">
        <pc:chgData name="Emmanuel Pragana" userId="063b7e40-2cc4-4986-9187-f6f8aa022f0d" providerId="ADAL" clId="{67C102AB-548E-55C8-96F1-9C6FD9ECE876}" dt="2026-06-17T14:25:57.872" v="10"/>
        <pc:sldMkLst>
          <pc:docMk/>
          <pc:sldMk cId="2621129501" sldId="2147475523"/>
        </pc:sldMkLst>
        <pc:spChg chg="add mod">
          <ac:chgData name="Emmanuel Pragana" userId="063b7e40-2cc4-4986-9187-f6f8aa022f0d" providerId="ADAL" clId="{67C102AB-548E-55C8-96F1-9C6FD9ECE876}" dt="2026-06-17T14:25:57.872" v="10"/>
          <ac:spMkLst>
            <pc:docMk/>
            <pc:sldMk cId="2621129501" sldId="2147475523"/>
            <ac:spMk id="2" creationId="{ACCC131E-D0BD-EACD-4BA8-4DD5C6CF877D}"/>
          </ac:spMkLst>
        </pc:spChg>
        <pc:spChg chg="add mod">
          <ac:chgData name="Emmanuel Pragana" userId="063b7e40-2cc4-4986-9187-f6f8aa022f0d" providerId="ADAL" clId="{67C102AB-548E-55C8-96F1-9C6FD9ECE876}" dt="2026-06-17T14:25:57.872" v="10"/>
          <ac:spMkLst>
            <pc:docMk/>
            <pc:sldMk cId="2621129501" sldId="2147475523"/>
            <ac:spMk id="3" creationId="{0D4CEF3D-518C-D519-A4AC-0DDD09BB0A25}"/>
          </ac:spMkLst>
        </pc:spChg>
        <pc:spChg chg="del">
          <ac:chgData name="Emmanuel Pragana" userId="063b7e40-2cc4-4986-9187-f6f8aa022f0d" providerId="ADAL" clId="{67C102AB-548E-55C8-96F1-9C6FD9ECE876}" dt="2026-06-17T14:25:57.566" v="9" actId="478"/>
          <ac:spMkLst>
            <pc:docMk/>
            <pc:sldMk cId="2621129501" sldId="2147475523"/>
            <ac:spMk id="51" creationId="{A46A5A67-7BB4-7EAC-5B7E-5B2D31276F4F}"/>
          </ac:spMkLst>
        </pc:spChg>
        <pc:spChg chg="del">
          <ac:chgData name="Emmanuel Pragana" userId="063b7e40-2cc4-4986-9187-f6f8aa022f0d" providerId="ADAL" clId="{67C102AB-548E-55C8-96F1-9C6FD9ECE876}" dt="2026-06-17T14:25:57.566" v="9" actId="478"/>
          <ac:spMkLst>
            <pc:docMk/>
            <pc:sldMk cId="2621129501" sldId="2147475523"/>
            <ac:spMk id="52" creationId="{F106BCAD-5ADD-7C64-0959-7A5DD143B1F9}"/>
          </ac:spMkLst>
        </pc:spChg>
      </pc:sldChg>
      <pc:sldChg chg="addSp delSp modSp mod">
        <pc:chgData name="Emmanuel Pragana" userId="063b7e40-2cc4-4986-9187-f6f8aa022f0d" providerId="ADAL" clId="{67C102AB-548E-55C8-96F1-9C6FD9ECE876}" dt="2026-06-17T14:26:37.653" v="25"/>
        <pc:sldMkLst>
          <pc:docMk/>
          <pc:sldMk cId="2591423916" sldId="2147475524"/>
        </pc:sldMkLst>
        <pc:spChg chg="add mod">
          <ac:chgData name="Emmanuel Pragana" userId="063b7e40-2cc4-4986-9187-f6f8aa022f0d" providerId="ADAL" clId="{67C102AB-548E-55C8-96F1-9C6FD9ECE876}" dt="2026-06-17T14:26:37.653" v="25"/>
          <ac:spMkLst>
            <pc:docMk/>
            <pc:sldMk cId="2591423916" sldId="2147475524"/>
            <ac:spMk id="3" creationId="{36147848-1EDD-55D8-82F2-768A1623B0E5}"/>
          </ac:spMkLst>
        </pc:spChg>
        <pc:spChg chg="add mod">
          <ac:chgData name="Emmanuel Pragana" userId="063b7e40-2cc4-4986-9187-f6f8aa022f0d" providerId="ADAL" clId="{67C102AB-548E-55C8-96F1-9C6FD9ECE876}" dt="2026-06-17T14:26:37.653" v="25"/>
          <ac:spMkLst>
            <pc:docMk/>
            <pc:sldMk cId="2591423916" sldId="2147475524"/>
            <ac:spMk id="4" creationId="{3932C126-D6EE-30D4-15A2-814DAA97F292}"/>
          </ac:spMkLst>
        </pc:spChg>
        <pc:spChg chg="del">
          <ac:chgData name="Emmanuel Pragana" userId="063b7e40-2cc4-4986-9187-f6f8aa022f0d" providerId="ADAL" clId="{67C102AB-548E-55C8-96F1-9C6FD9ECE876}" dt="2026-06-17T14:26:37.283" v="24" actId="478"/>
          <ac:spMkLst>
            <pc:docMk/>
            <pc:sldMk cId="2591423916" sldId="2147475524"/>
            <ac:spMk id="51" creationId="{A866335C-639B-E0F8-CCE4-BABF47F3722E}"/>
          </ac:spMkLst>
        </pc:spChg>
        <pc:spChg chg="del">
          <ac:chgData name="Emmanuel Pragana" userId="063b7e40-2cc4-4986-9187-f6f8aa022f0d" providerId="ADAL" clId="{67C102AB-548E-55C8-96F1-9C6FD9ECE876}" dt="2026-06-17T14:26:37.283" v="24" actId="478"/>
          <ac:spMkLst>
            <pc:docMk/>
            <pc:sldMk cId="2591423916" sldId="2147475524"/>
            <ac:spMk id="52" creationId="{D17F1C6F-62B6-9449-7D10-EA62349CA016}"/>
          </ac:spMkLst>
        </pc:spChg>
      </pc:sldChg>
    </pc:docChg>
  </pc:docChgLst>
  <pc:docChgLst>
    <pc:chgData name="Emmanuel Pragana" userId="S::e.pragana@rmb.be::063b7e40-2cc4-4986-9187-f6f8aa022f0d" providerId="AD" clId="Web-{B1A7765B-8D8F-475D-B6CD-211A1909F93D}"/>
    <pc:docChg chg="delSld modSld">
      <pc:chgData name="Emmanuel Pragana" userId="S::e.pragana@rmb.be::063b7e40-2cc4-4986-9187-f6f8aa022f0d" providerId="AD" clId="Web-{B1A7765B-8D8F-475D-B6CD-211A1909F93D}" dt="2026-06-17T14:23:21.801" v="26" actId="14100"/>
      <pc:docMkLst>
        <pc:docMk/>
      </pc:docMkLst>
      <pc:sldChg chg="delSp modSp">
        <pc:chgData name="Emmanuel Pragana" userId="S::e.pragana@rmb.be::063b7e40-2cc4-4986-9187-f6f8aa022f0d" providerId="AD" clId="Web-{B1A7765B-8D8F-475D-B6CD-211A1909F93D}" dt="2026-06-17T14:23:21.801" v="26" actId="14100"/>
        <pc:sldMkLst>
          <pc:docMk/>
          <pc:sldMk cId="3107919643" sldId="282"/>
        </pc:sldMkLst>
        <pc:spChg chg="del">
          <ac:chgData name="Emmanuel Pragana" userId="S::e.pragana@rmb.be::063b7e40-2cc4-4986-9187-f6f8aa022f0d" providerId="AD" clId="Web-{B1A7765B-8D8F-475D-B6CD-211A1909F93D}" dt="2026-06-17T14:22:58.191" v="4"/>
          <ac:spMkLst>
            <pc:docMk/>
            <pc:sldMk cId="3107919643" sldId="282"/>
            <ac:spMk id="2" creationId="{1D5B5E1C-56DD-899B-E815-905A4C6D7ACE}"/>
          </ac:spMkLst>
        </pc:spChg>
        <pc:spChg chg="mod">
          <ac:chgData name="Emmanuel Pragana" userId="S::e.pragana@rmb.be::063b7e40-2cc4-4986-9187-f6f8aa022f0d" providerId="AD" clId="Web-{B1A7765B-8D8F-475D-B6CD-211A1909F93D}" dt="2026-06-17T14:23:21.801" v="26" actId="14100"/>
          <ac:spMkLst>
            <pc:docMk/>
            <pc:sldMk cId="3107919643" sldId="282"/>
            <ac:spMk id="15" creationId="{34EA6FA0-0B2F-E10B-7A50-A0A2E5D7FB28}"/>
          </ac:spMkLst>
        </pc:spChg>
        <pc:spChg chg="mod">
          <ac:chgData name="Emmanuel Pragana" userId="S::e.pragana@rmb.be::063b7e40-2cc4-4986-9187-f6f8aa022f0d" providerId="AD" clId="Web-{B1A7765B-8D8F-475D-B6CD-211A1909F93D}" dt="2026-06-17T14:23:15.426" v="24" actId="20577"/>
          <ac:spMkLst>
            <pc:docMk/>
            <pc:sldMk cId="3107919643" sldId="282"/>
            <ac:spMk id="19" creationId="{2E3533B1-57D4-2293-FC44-2AC30639ADB2}"/>
          </ac:spMkLst>
        </pc:spChg>
      </pc:sldChg>
      <pc:sldChg chg="modSp">
        <pc:chgData name="Emmanuel Pragana" userId="S::e.pragana@rmb.be::063b7e40-2cc4-4986-9187-f6f8aa022f0d" providerId="AD" clId="Web-{B1A7765B-8D8F-475D-B6CD-211A1909F93D}" dt="2026-06-17T14:21:57.751" v="3" actId="20577"/>
        <pc:sldMkLst>
          <pc:docMk/>
          <pc:sldMk cId="4023108114" sldId="2147475520"/>
        </pc:sldMkLst>
        <pc:spChg chg="mod">
          <ac:chgData name="Emmanuel Pragana" userId="S::e.pragana@rmb.be::063b7e40-2cc4-4986-9187-f6f8aa022f0d" providerId="AD" clId="Web-{B1A7765B-8D8F-475D-B6CD-211A1909F93D}" dt="2026-06-17T14:21:57.751" v="3" actId="20577"/>
          <ac:spMkLst>
            <pc:docMk/>
            <pc:sldMk cId="4023108114" sldId="2147475520"/>
            <ac:spMk id="62" creationId="{11A8AE5A-1F0F-2D16-EF4D-306FADA0BA70}"/>
          </ac:spMkLst>
        </pc:spChg>
      </pc:sldChg>
      <pc:sldChg chg="delSp">
        <pc:chgData name="Emmanuel Pragana" userId="S::e.pragana@rmb.be::063b7e40-2cc4-4986-9187-f6f8aa022f0d" providerId="AD" clId="Web-{B1A7765B-8D8F-475D-B6CD-211A1909F93D}" dt="2026-06-17T14:21:50.938" v="1"/>
        <pc:sldMkLst>
          <pc:docMk/>
          <pc:sldMk cId="2591423916" sldId="2147475524"/>
        </pc:sldMkLst>
        <pc:spChg chg="del">
          <ac:chgData name="Emmanuel Pragana" userId="S::e.pragana@rmb.be::063b7e40-2cc4-4986-9187-f6f8aa022f0d" providerId="AD" clId="Web-{B1A7765B-8D8F-475D-B6CD-211A1909F93D}" dt="2026-06-17T14:21:50.938" v="1"/>
          <ac:spMkLst>
            <pc:docMk/>
            <pc:sldMk cId="2591423916" sldId="2147475524"/>
            <ac:spMk id="3" creationId="{BDA57EF3-4DEF-1EE5-DE33-B4B4B9AE0181}"/>
          </ac:spMkLst>
        </pc:spChg>
      </pc:sldChg>
      <pc:sldChg chg="del">
        <pc:chgData name="Emmanuel Pragana" userId="S::e.pragana@rmb.be::063b7e40-2cc4-4986-9187-f6f8aa022f0d" providerId="AD" clId="Web-{B1A7765B-8D8F-475D-B6CD-211A1909F93D}" dt="2026-06-17T14:20:23.514" v="0"/>
        <pc:sldMkLst>
          <pc:docMk/>
          <pc:sldMk cId="1181660354" sldId="2147475525"/>
        </pc:sldMkLst>
      </pc:sldChg>
    </pc:docChg>
  </pc:docChgLst>
  <pc:docChgLst>
    <pc:chgData name="Anne De Kerchove" userId="326d907b-3e77-45b5-9fd6-8c69f98d3a62" providerId="ADAL" clId="{7521539A-F11A-4AF1-A518-BDF0835C5549}"/>
    <pc:docChg chg="custSel addSld delSld modSld delMainMaster">
      <pc:chgData name="Anne De Kerchove" userId="326d907b-3e77-45b5-9fd6-8c69f98d3a62" providerId="ADAL" clId="{7521539A-F11A-4AF1-A518-BDF0835C5549}" dt="2026-06-17T10:17:58.302" v="241" actId="47"/>
      <pc:docMkLst>
        <pc:docMk/>
      </pc:docMkLst>
      <pc:sldChg chg="addSp modSp mod">
        <pc:chgData name="Anne De Kerchove" userId="326d907b-3e77-45b5-9fd6-8c69f98d3a62" providerId="ADAL" clId="{7521539A-F11A-4AF1-A518-BDF0835C5549}" dt="2026-06-17T08:49:44.923" v="74" actId="207"/>
        <pc:sldMkLst>
          <pc:docMk/>
          <pc:sldMk cId="3107919643" sldId="282"/>
        </pc:sldMkLst>
        <pc:spChg chg="add mod">
          <ac:chgData name="Anne De Kerchove" userId="326d907b-3e77-45b5-9fd6-8c69f98d3a62" providerId="ADAL" clId="{7521539A-F11A-4AF1-A518-BDF0835C5549}" dt="2026-06-17T08:49:44.923" v="74" actId="207"/>
          <ac:spMkLst>
            <pc:docMk/>
            <pc:sldMk cId="3107919643" sldId="282"/>
            <ac:spMk id="2" creationId="{1D5B5E1C-56DD-899B-E815-905A4C6D7ACE}"/>
          </ac:spMkLst>
        </pc:spChg>
        <pc:spChg chg="mod">
          <ac:chgData name="Anne De Kerchove" userId="326d907b-3e77-45b5-9fd6-8c69f98d3a62" providerId="ADAL" clId="{7521539A-F11A-4AF1-A518-BDF0835C5549}" dt="2026-06-17T08:49:07.150" v="1" actId="13926"/>
          <ac:spMkLst>
            <pc:docMk/>
            <pc:sldMk cId="3107919643" sldId="282"/>
            <ac:spMk id="15" creationId="{34EA6FA0-0B2F-E10B-7A50-A0A2E5D7FB28}"/>
          </ac:spMkLst>
        </pc:spChg>
      </pc:sldChg>
      <pc:sldChg chg="modSp mod">
        <pc:chgData name="Anne De Kerchove" userId="326d907b-3e77-45b5-9fd6-8c69f98d3a62" providerId="ADAL" clId="{7521539A-F11A-4AF1-A518-BDF0835C5549}" dt="2026-06-17T08:48:56.963" v="0" actId="13926"/>
        <pc:sldMkLst>
          <pc:docMk/>
          <pc:sldMk cId="4023108114" sldId="2147475520"/>
        </pc:sldMkLst>
        <pc:spChg chg="mod">
          <ac:chgData name="Anne De Kerchove" userId="326d907b-3e77-45b5-9fd6-8c69f98d3a62" providerId="ADAL" clId="{7521539A-F11A-4AF1-A518-BDF0835C5549}" dt="2026-06-17T08:48:56.963" v="0" actId="13926"/>
          <ac:spMkLst>
            <pc:docMk/>
            <pc:sldMk cId="4023108114" sldId="2147475520"/>
            <ac:spMk id="62" creationId="{11A8AE5A-1F0F-2D16-EF4D-306FADA0BA70}"/>
          </ac:spMkLst>
        </pc:spChg>
      </pc:sldChg>
      <pc:sldChg chg="addSp modSp mod">
        <pc:chgData name="Anne De Kerchove" userId="326d907b-3e77-45b5-9fd6-8c69f98d3a62" providerId="ADAL" clId="{7521539A-F11A-4AF1-A518-BDF0835C5549}" dt="2026-06-17T08:50:48.653" v="140" actId="207"/>
        <pc:sldMkLst>
          <pc:docMk/>
          <pc:sldMk cId="2591423916" sldId="2147475524"/>
        </pc:sldMkLst>
        <pc:spChg chg="add mod">
          <ac:chgData name="Anne De Kerchove" userId="326d907b-3e77-45b5-9fd6-8c69f98d3a62" providerId="ADAL" clId="{7521539A-F11A-4AF1-A518-BDF0835C5549}" dt="2026-06-17T08:50:48.653" v="140" actId="207"/>
          <ac:spMkLst>
            <pc:docMk/>
            <pc:sldMk cId="2591423916" sldId="2147475524"/>
            <ac:spMk id="3" creationId="{BDA57EF3-4DEF-1EE5-DE33-B4B4B9AE0181}"/>
          </ac:spMkLst>
        </pc:spChg>
      </pc:sldChg>
      <pc:sldChg chg="addSp modSp new mod">
        <pc:chgData name="Anne De Kerchove" userId="326d907b-3e77-45b5-9fd6-8c69f98d3a62" providerId="ADAL" clId="{7521539A-F11A-4AF1-A518-BDF0835C5549}" dt="2026-06-17T08:51:53.703" v="234" actId="20577"/>
        <pc:sldMkLst>
          <pc:docMk/>
          <pc:sldMk cId="1181660354" sldId="2147475525"/>
        </pc:sldMkLst>
        <pc:spChg chg="add mod">
          <ac:chgData name="Anne De Kerchove" userId="326d907b-3e77-45b5-9fd6-8c69f98d3a62" providerId="ADAL" clId="{7521539A-F11A-4AF1-A518-BDF0835C5549}" dt="2026-06-17T08:51:53.703" v="234" actId="20577"/>
          <ac:spMkLst>
            <pc:docMk/>
            <pc:sldMk cId="1181660354" sldId="2147475525"/>
            <ac:spMk id="4" creationId="{3BFC6A14-488E-C040-CF5A-2312A3D661FC}"/>
          </ac:spMkLst>
        </pc:spChg>
      </pc:sldChg>
      <pc:sldChg chg="addSp delSp modSp new del mod modClrScheme chgLayout">
        <pc:chgData name="Anne De Kerchove" userId="326d907b-3e77-45b5-9fd6-8c69f98d3a62" providerId="ADAL" clId="{7521539A-F11A-4AF1-A518-BDF0835C5549}" dt="2026-06-17T10:14:49.239" v="237" actId="47"/>
        <pc:sldMkLst>
          <pc:docMk/>
          <pc:sldMk cId="1991908325" sldId="2147475526"/>
        </pc:sldMkLst>
        <pc:spChg chg="del mod ord">
          <ac:chgData name="Anne De Kerchove" userId="326d907b-3e77-45b5-9fd6-8c69f98d3a62" providerId="ADAL" clId="{7521539A-F11A-4AF1-A518-BDF0835C5549}" dt="2026-06-17T10:14:45.506" v="236" actId="700"/>
          <ac:spMkLst>
            <pc:docMk/>
            <pc:sldMk cId="1991908325" sldId="2147475526"/>
            <ac:spMk id="2" creationId="{E9866BAE-43BC-CC50-153E-856DFB64FBB7}"/>
          </ac:spMkLst>
        </pc:spChg>
        <pc:spChg chg="add mod ord">
          <ac:chgData name="Anne De Kerchove" userId="326d907b-3e77-45b5-9fd6-8c69f98d3a62" providerId="ADAL" clId="{7521539A-F11A-4AF1-A518-BDF0835C5549}" dt="2026-06-17T10:14:45.506" v="236" actId="700"/>
          <ac:spMkLst>
            <pc:docMk/>
            <pc:sldMk cId="1991908325" sldId="2147475526"/>
            <ac:spMk id="3" creationId="{9AB55FB7-4B87-38D6-C20F-62AC89909C13}"/>
          </ac:spMkLst>
        </pc:spChg>
      </pc:sldChg>
      <pc:sldChg chg="new del">
        <pc:chgData name="Anne De Kerchove" userId="326d907b-3e77-45b5-9fd6-8c69f98d3a62" providerId="ADAL" clId="{7521539A-F11A-4AF1-A518-BDF0835C5549}" dt="2026-06-17T10:14:56.688" v="239" actId="47"/>
        <pc:sldMkLst>
          <pc:docMk/>
          <pc:sldMk cId="2845241235" sldId="2147475526"/>
        </pc:sldMkLst>
      </pc:sldChg>
      <pc:sldChg chg="new del">
        <pc:chgData name="Anne De Kerchove" userId="326d907b-3e77-45b5-9fd6-8c69f98d3a62" providerId="ADAL" clId="{7521539A-F11A-4AF1-A518-BDF0835C5549}" dt="2026-06-17T10:17:58.302" v="241" actId="47"/>
        <pc:sldMkLst>
          <pc:docMk/>
          <pc:sldMk cId="3261122735" sldId="2147475526"/>
        </pc:sldMkLst>
      </pc:sldChg>
      <pc:sldMasterChg chg="del delSldLayout">
        <pc:chgData name="Anne De Kerchove" userId="326d907b-3e77-45b5-9fd6-8c69f98d3a62" providerId="ADAL" clId="{7521539A-F11A-4AF1-A518-BDF0835C5549}" dt="2026-06-17T10:14:45.506" v="236" actId="700"/>
        <pc:sldMasterMkLst>
          <pc:docMk/>
          <pc:sldMasterMk cId="3948157929" sldId="2147483782"/>
        </pc:sldMasterMkLst>
        <pc:sldLayoutChg chg="del">
          <pc:chgData name="Anne De Kerchove" userId="326d907b-3e77-45b5-9fd6-8c69f98d3a62" providerId="ADAL" clId="{7521539A-F11A-4AF1-A518-BDF0835C5549}" dt="2026-06-17T10:14:45.506" v="236" actId="700"/>
          <pc:sldLayoutMkLst>
            <pc:docMk/>
            <pc:sldMasterMk cId="3948157929" sldId="2147483782"/>
            <pc:sldLayoutMk cId="748728910" sldId="2147483783"/>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135379552" sldId="2147483784"/>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161233783" sldId="2147483785"/>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2921119435" sldId="2147483786"/>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1179150442" sldId="2147483787"/>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3740619704" sldId="2147483788"/>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391460488" sldId="2147483789"/>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1295101958" sldId="2147483790"/>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2765126522" sldId="2147483791"/>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3797578017" sldId="2147483792"/>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2997760228" sldId="2147483793"/>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46016657" sldId="2147483794"/>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2098779810" sldId="2147483795"/>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257239742" sldId="2147483796"/>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945203817" sldId="2147483797"/>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3835332697" sldId="2147483798"/>
          </pc:sldLayoutMkLst>
        </pc:sldLayoutChg>
        <pc:sldLayoutChg chg="del">
          <pc:chgData name="Anne De Kerchove" userId="326d907b-3e77-45b5-9fd6-8c69f98d3a62" providerId="ADAL" clId="{7521539A-F11A-4AF1-A518-BDF0835C5549}" dt="2026-06-17T10:14:45.506" v="236" actId="700"/>
          <pc:sldLayoutMkLst>
            <pc:docMk/>
            <pc:sldMasterMk cId="3948157929" sldId="2147483782"/>
            <pc:sldLayoutMk cId="973384921" sldId="2147483799"/>
          </pc:sldLayoutMkLst>
        </pc:sldLayoutChg>
      </pc:sldMasterChg>
    </pc:docChg>
  </pc:docChgLst>
  <pc:docChgLst>
    <pc:chgData name="Emmanuel Pragana" userId="S::e.pragana@rmb.be::063b7e40-2cc4-4986-9187-f6f8aa022f0d" providerId="AD" clId="Web-{DC34E481-C717-4836-86E6-45880D77D503}"/>
    <pc:docChg chg="delSld">
      <pc:chgData name="Emmanuel Pragana" userId="S::e.pragana@rmb.be::063b7e40-2cc4-4986-9187-f6f8aa022f0d" providerId="AD" clId="Web-{DC34E481-C717-4836-86E6-45880D77D503}" dt="2026-06-16T15:30:50.882" v="0"/>
      <pc:docMkLst>
        <pc:docMk/>
      </pc:docMkLst>
      <pc:sldChg chg="del">
        <pc:chgData name="Emmanuel Pragana" userId="S::e.pragana@rmb.be::063b7e40-2cc4-4986-9187-f6f8aa022f0d" providerId="AD" clId="Web-{DC34E481-C717-4836-86E6-45880D77D503}" dt="2026-06-16T15:30:50.882" v="0"/>
        <pc:sldMkLst>
          <pc:docMk/>
          <pc:sldMk cId="1538616161" sldId="2147475514"/>
        </pc:sldMkLst>
      </pc:sldChg>
    </pc:docChg>
  </pc:docChgLst>
  <pc:docChgLst>
    <pc:chgData name="Emmanuel Pragana" userId="S::e.pragana@rmb.be::063b7e40-2cc4-4986-9187-f6f8aa022f0d" providerId="AD" clId="Web-{944B51B9-D84A-A775-18E6-69AAAF66B739}"/>
    <pc:docChg chg="modSld">
      <pc:chgData name="Emmanuel Pragana" userId="S::e.pragana@rmb.be::063b7e40-2cc4-4986-9187-f6f8aa022f0d" providerId="AD" clId="Web-{944B51B9-D84A-A775-18E6-69AAAF66B739}" dt="2026-06-17T14:25:31.418" v="90" actId="20577"/>
      <pc:docMkLst>
        <pc:docMk/>
      </pc:docMkLst>
      <pc:sldChg chg="addSp modSp addAnim">
        <pc:chgData name="Emmanuel Pragana" userId="S::e.pragana@rmb.be::063b7e40-2cc4-4986-9187-f6f8aa022f0d" providerId="AD" clId="Web-{944B51B9-D84A-A775-18E6-69AAAF66B739}" dt="2026-06-17T14:25:04.042" v="47" actId="1076"/>
        <pc:sldMkLst>
          <pc:docMk/>
          <pc:sldMk cId="3107919643" sldId="282"/>
        </pc:sldMkLst>
        <pc:spChg chg="add mod">
          <ac:chgData name="Emmanuel Pragana" userId="S::e.pragana@rmb.be::063b7e40-2cc4-4986-9187-f6f8aa022f0d" providerId="AD" clId="Web-{944B51B9-D84A-A775-18E6-69AAAF66B739}" dt="2026-06-17T14:24:37.588" v="33" actId="1076"/>
          <ac:spMkLst>
            <pc:docMk/>
            <pc:sldMk cId="3107919643" sldId="282"/>
            <ac:spMk id="5" creationId="{6703C4B1-41AC-35F2-D7EF-BDB1BA4186FD}"/>
          </ac:spMkLst>
        </pc:spChg>
        <pc:spChg chg="mod">
          <ac:chgData name="Emmanuel Pragana" userId="S::e.pragana@rmb.be::063b7e40-2cc4-4986-9187-f6f8aa022f0d" providerId="AD" clId="Web-{944B51B9-D84A-A775-18E6-69AAAF66B739}" dt="2026-06-17T14:25:00.245" v="44" actId="1076"/>
          <ac:spMkLst>
            <pc:docMk/>
            <pc:sldMk cId="3107919643" sldId="282"/>
            <ac:spMk id="15" creationId="{34EA6FA0-0B2F-E10B-7A50-A0A2E5D7FB28}"/>
          </ac:spMkLst>
        </pc:spChg>
        <pc:spChg chg="mod">
          <ac:chgData name="Emmanuel Pragana" userId="S::e.pragana@rmb.be::063b7e40-2cc4-4986-9187-f6f8aa022f0d" providerId="AD" clId="Web-{944B51B9-D84A-A775-18E6-69AAAF66B739}" dt="2026-06-17T14:25:00.229" v="41" actId="1076"/>
          <ac:spMkLst>
            <pc:docMk/>
            <pc:sldMk cId="3107919643" sldId="282"/>
            <ac:spMk id="16" creationId="{6F10331A-2A25-CB22-B705-2BA1D6ED4F30}"/>
          </ac:spMkLst>
        </pc:spChg>
        <pc:spChg chg="mod">
          <ac:chgData name="Emmanuel Pragana" userId="S::e.pragana@rmb.be::063b7e40-2cc4-4986-9187-f6f8aa022f0d" providerId="AD" clId="Web-{944B51B9-D84A-A775-18E6-69AAAF66B739}" dt="2026-06-17T14:25:00.245" v="42" actId="1076"/>
          <ac:spMkLst>
            <pc:docMk/>
            <pc:sldMk cId="3107919643" sldId="282"/>
            <ac:spMk id="17" creationId="{3A70CEA9-7932-ED4F-EF92-02B112371A29}"/>
          </ac:spMkLst>
        </pc:spChg>
        <pc:spChg chg="mod">
          <ac:chgData name="Emmanuel Pragana" userId="S::e.pragana@rmb.be::063b7e40-2cc4-4986-9187-f6f8aa022f0d" providerId="AD" clId="Web-{944B51B9-D84A-A775-18E6-69AAAF66B739}" dt="2026-06-17T14:25:00.245" v="45" actId="1076"/>
          <ac:spMkLst>
            <pc:docMk/>
            <pc:sldMk cId="3107919643" sldId="282"/>
            <ac:spMk id="18" creationId="{C05831D6-AA3C-253E-2EC6-8B4D0907078C}"/>
          </ac:spMkLst>
        </pc:spChg>
        <pc:spChg chg="mod">
          <ac:chgData name="Emmanuel Pragana" userId="S::e.pragana@rmb.be::063b7e40-2cc4-4986-9187-f6f8aa022f0d" providerId="AD" clId="Web-{944B51B9-D84A-A775-18E6-69AAAF66B739}" dt="2026-06-17T14:25:04.042" v="47" actId="1076"/>
          <ac:spMkLst>
            <pc:docMk/>
            <pc:sldMk cId="3107919643" sldId="282"/>
            <ac:spMk id="19" creationId="{2E3533B1-57D4-2293-FC44-2AC30639ADB2}"/>
          </ac:spMkLst>
        </pc:spChg>
        <pc:picChg chg="mod">
          <ac:chgData name="Emmanuel Pragana" userId="S::e.pragana@rmb.be::063b7e40-2cc4-4986-9187-f6f8aa022f0d" providerId="AD" clId="Web-{944B51B9-D84A-A775-18E6-69AAAF66B739}" dt="2026-06-17T14:25:00.245" v="43" actId="1076"/>
          <ac:picMkLst>
            <pc:docMk/>
            <pc:sldMk cId="3107919643" sldId="282"/>
            <ac:picMk id="3" creationId="{07DD7209-583A-853F-5F23-789B7FFFD493}"/>
          </ac:picMkLst>
        </pc:picChg>
        <pc:picChg chg="mod">
          <ac:chgData name="Emmanuel Pragana" userId="S::e.pragana@rmb.be::063b7e40-2cc4-4986-9187-f6f8aa022f0d" providerId="AD" clId="Web-{944B51B9-D84A-A775-18E6-69AAAF66B739}" dt="2026-06-17T14:24:07.946" v="16" actId="1076"/>
          <ac:picMkLst>
            <pc:docMk/>
            <pc:sldMk cId="3107919643" sldId="282"/>
            <ac:picMk id="4" creationId="{34DAF2A1-DDF0-B21A-A105-418D2BA9FA16}"/>
          </ac:picMkLst>
        </pc:picChg>
        <pc:picChg chg="mod">
          <ac:chgData name="Emmanuel Pragana" userId="S::e.pragana@rmb.be::063b7e40-2cc4-4986-9187-f6f8aa022f0d" providerId="AD" clId="Web-{944B51B9-D84A-A775-18E6-69AAAF66B739}" dt="2026-06-17T14:24:49.776" v="40" actId="1076"/>
          <ac:picMkLst>
            <pc:docMk/>
            <pc:sldMk cId="3107919643" sldId="282"/>
            <ac:picMk id="20" creationId="{C635D2DC-B4E2-DDF5-A702-C156A2CA0A88}"/>
          </ac:picMkLst>
        </pc:picChg>
      </pc:sldChg>
      <pc:sldChg chg="modSp">
        <pc:chgData name="Emmanuel Pragana" userId="S::e.pragana@rmb.be::063b7e40-2cc4-4986-9187-f6f8aa022f0d" providerId="AD" clId="Web-{944B51B9-D84A-A775-18E6-69AAAF66B739}" dt="2026-06-17T14:25:31.418" v="90" actId="20577"/>
        <pc:sldMkLst>
          <pc:docMk/>
          <pc:sldMk cId="509890871" sldId="286"/>
        </pc:sldMkLst>
        <pc:spChg chg="mod">
          <ac:chgData name="Emmanuel Pragana" userId="S::e.pragana@rmb.be::063b7e40-2cc4-4986-9187-f6f8aa022f0d" providerId="AD" clId="Web-{944B51B9-D84A-A775-18E6-69AAAF66B739}" dt="2026-06-17T14:25:31.418" v="90" actId="20577"/>
          <ac:spMkLst>
            <pc:docMk/>
            <pc:sldMk cId="509890871" sldId="286"/>
            <ac:spMk id="52" creationId="{519A1CCF-D36F-E5C4-8585-4F2F22324C0E}"/>
          </ac:spMkLst>
        </pc:spChg>
        <pc:spChg chg="mod">
          <ac:chgData name="Emmanuel Pragana" userId="S::e.pragana@rmb.be::063b7e40-2cc4-4986-9187-f6f8aa022f0d" providerId="AD" clId="Web-{944B51B9-D84A-A775-18E6-69AAAF66B739}" dt="2026-06-17T14:25:27.668" v="79" actId="20577"/>
          <ac:spMkLst>
            <pc:docMk/>
            <pc:sldMk cId="509890871" sldId="286"/>
            <ac:spMk id="164" creationId="{1E3F65F8-B861-32BB-B6F9-28B02409DA9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1B83C-5CF5-4C66-A979-3D279A2002F9}"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17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738953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853061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Intro SLICE">
    <p:spTree>
      <p:nvGrpSpPr>
        <p:cNvPr id="1" name=""/>
        <p:cNvGrpSpPr/>
        <p:nvPr/>
      </p:nvGrpSpPr>
      <p:grpSpPr>
        <a:xfrm>
          <a:off x="0" y="0"/>
          <a:ext cx="0" cy="0"/>
          <a:chOff x="0" y="0"/>
          <a:chExt cx="0" cy="0"/>
        </a:xfrm>
      </p:grpSpPr>
      <p:sp>
        <p:nvSpPr>
          <p:cNvPr id="27" name="Rectangle"/>
          <p:cNvSpPr/>
          <p:nvPr/>
        </p:nvSpPr>
        <p:spPr>
          <a:xfrm>
            <a:off x="3043" y="3257"/>
            <a:ext cx="12185914" cy="5272238"/>
          </a:xfrm>
          <a:prstGeom prst="rect">
            <a:avLst/>
          </a:prstGeom>
          <a:solidFill>
            <a:srgbClr val="0B82C3"/>
          </a:soli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sp>
        <p:nvSpPr>
          <p:cNvPr id="4" name="Rectangle aux angles arrondis">
            <a:extLst>
              <a:ext uri="{FF2B5EF4-FFF2-40B4-BE49-F238E27FC236}">
                <a16:creationId xmlns:a16="http://schemas.microsoft.com/office/drawing/2014/main" id="{A483AA2C-6CFE-8911-DF40-2869E5CF2ACF}"/>
              </a:ext>
            </a:extLst>
          </p:cNvPr>
          <p:cNvSpPr/>
          <p:nvPr userDrawn="1"/>
        </p:nvSpPr>
        <p:spPr>
          <a:xfrm>
            <a:off x="482441" y="4970044"/>
            <a:ext cx="129277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pic>
        <p:nvPicPr>
          <p:cNvPr id="30" name="graphs.svg" descr="graphs.svg"/>
          <p:cNvPicPr>
            <a:picLocks noChangeAspect="1"/>
          </p:cNvPicPr>
          <p:nvPr/>
        </p:nvPicPr>
        <p:blipFill>
          <a:blip r:embed="rId2"/>
          <a:stretch>
            <a:fillRect/>
          </a:stretch>
        </p:blipFill>
        <p:spPr>
          <a:xfrm>
            <a:off x="5332532" y="748738"/>
            <a:ext cx="6524419" cy="4515168"/>
          </a:xfrm>
          <a:prstGeom prst="rect">
            <a:avLst/>
          </a:prstGeom>
          <a:ln w="3175">
            <a:noFill/>
            <a:miter lim="400000"/>
          </a:ln>
        </p:spPr>
      </p:pic>
      <p:sp>
        <p:nvSpPr>
          <p:cNvPr id="31" name="Offre 2025"/>
          <p:cNvSpPr txBox="1">
            <a:spLocks noGrp="1"/>
          </p:cNvSpPr>
          <p:nvPr>
            <p:ph type="body" sz="quarter" idx="21" hasCustomPrompt="1"/>
          </p:nvPr>
        </p:nvSpPr>
        <p:spPr>
          <a:xfrm>
            <a:off x="482441" y="6154925"/>
            <a:ext cx="986167" cy="263149"/>
          </a:xfrm>
          <a:prstGeom prst="rect">
            <a:avLst/>
          </a:prstGeom>
        </p:spPr>
        <p:txBody>
          <a:bodyPr wrap="none" anchor="ctr">
            <a:spAutoFit/>
          </a:bodyPr>
          <a:lstStyle>
            <a:lvl1pPr marL="0" indent="0" algn="l">
              <a:buSzTx/>
              <a:buNone/>
              <a:defRPr sz="1200" b="1">
                <a:solidFill>
                  <a:srgbClr val="5C34A8"/>
                </a:solidFill>
                <a:latin typeface="Poppins Bold"/>
                <a:ea typeface="Poppins Bold"/>
                <a:cs typeface="Poppins Bold"/>
                <a:sym typeface="Poppins Bold"/>
              </a:defRPr>
            </a:lvl1pPr>
          </a:lstStyle>
          <a:p>
            <a:r>
              <a:rPr err="1"/>
              <a:t>Offre</a:t>
            </a:r>
            <a:r>
              <a:t> 2025</a:t>
            </a:r>
          </a:p>
        </p:txBody>
      </p:sp>
      <p:sp>
        <p:nvSpPr>
          <p:cNvPr id="32" name="Format"/>
          <p:cNvSpPr txBox="1">
            <a:spLocks noGrp="1"/>
          </p:cNvSpPr>
          <p:nvPr>
            <p:ph type="body" sz="quarter" idx="22" hasCustomPrompt="1"/>
          </p:nvPr>
        </p:nvSpPr>
        <p:spPr>
          <a:xfrm>
            <a:off x="838978" y="5121508"/>
            <a:ext cx="630797" cy="284798"/>
          </a:xfrm>
          <a:prstGeom prst="rect">
            <a:avLst/>
          </a:prstGeom>
        </p:spPr>
        <p:txBody>
          <a:bodyPr wrap="none" anchor="ctr">
            <a:spAutoFit/>
          </a:bodyPr>
          <a:lstStyle>
            <a:lvl1pPr marL="0" indent="0" algn="ctr">
              <a:buSzTx/>
              <a:buNone/>
              <a:defRPr sz="1200" b="0">
                <a:latin typeface="Poppins Regular"/>
                <a:ea typeface="Poppins Regular"/>
                <a:cs typeface="Poppins Regular"/>
                <a:sym typeface="Poppins Regular"/>
              </a:defRPr>
            </a:lvl1pPr>
          </a:lstStyle>
          <a:p>
            <a:r>
              <a:t>Format</a:t>
            </a:r>
          </a:p>
        </p:txBody>
      </p:sp>
      <p:sp>
        <p:nvSpPr>
          <p:cNvPr id="33" name="Contexte"/>
          <p:cNvSpPr txBox="1">
            <a:spLocks noGrp="1"/>
          </p:cNvSpPr>
          <p:nvPr>
            <p:ph type="body" sz="quarter" idx="23" hasCustomPrompt="1"/>
          </p:nvPr>
        </p:nvSpPr>
        <p:spPr>
          <a:xfrm>
            <a:off x="2360158" y="5121508"/>
            <a:ext cx="769786" cy="284798"/>
          </a:xfrm>
          <a:prstGeom prst="rect">
            <a:avLst/>
          </a:prstGeom>
        </p:spPr>
        <p:txBody>
          <a:bodyPr wrap="none" anchor="ctr">
            <a:spAutoFit/>
          </a:bodyPr>
          <a:lstStyle>
            <a:lvl1pPr marL="0" indent="0" algn="ctr">
              <a:buSzTx/>
              <a:buNone/>
              <a:defRPr sz="1200" b="0">
                <a:solidFill>
                  <a:srgbClr val="5C34A8"/>
                </a:solidFill>
                <a:latin typeface="Poppins Regular"/>
                <a:ea typeface="Poppins Regular"/>
                <a:cs typeface="Poppins Regular"/>
                <a:sym typeface="Poppins Regular"/>
              </a:defRPr>
            </a:lvl1pPr>
          </a:lstStyle>
          <a:p>
            <a:r>
              <a:t>Contexte</a:t>
            </a:r>
          </a:p>
        </p:txBody>
      </p:sp>
      <p:pic>
        <p:nvPicPr>
          <p:cNvPr id="35" name="SLICEPlan de travail 1.svg" descr="SLICEPlan de travail 1.svg"/>
          <p:cNvPicPr>
            <a:picLocks noChangeAspect="1"/>
          </p:cNvPicPr>
          <p:nvPr/>
        </p:nvPicPr>
        <p:blipFill>
          <a:blip r:embed="rId3"/>
          <a:stretch>
            <a:fillRect/>
          </a:stretch>
        </p:blipFill>
        <p:spPr>
          <a:xfrm>
            <a:off x="10595157" y="5737545"/>
            <a:ext cx="1095492" cy="631168"/>
          </a:xfrm>
          <a:prstGeom prst="rect">
            <a:avLst/>
          </a:prstGeom>
          <a:ln w="3175">
            <a:miter lim="400000"/>
          </a:ln>
        </p:spPr>
      </p:pic>
      <p:sp>
        <p:nvSpPr>
          <p:cNvPr id="2" name="Titre">
            <a:extLst>
              <a:ext uri="{FF2B5EF4-FFF2-40B4-BE49-F238E27FC236}">
                <a16:creationId xmlns:a16="http://schemas.microsoft.com/office/drawing/2014/main" id="{89EAD48A-77D3-F422-4D75-17A217C34123}"/>
              </a:ext>
            </a:extLst>
          </p:cNvPr>
          <p:cNvSpPr txBox="1">
            <a:spLocks noGrp="1"/>
          </p:cNvSpPr>
          <p:nvPr>
            <p:ph type="body" sz="quarter" idx="24" hasCustomPrompt="1"/>
          </p:nvPr>
        </p:nvSpPr>
        <p:spPr>
          <a:xfrm>
            <a:off x="482441" y="1939715"/>
            <a:ext cx="11056232" cy="1515800"/>
          </a:xfrm>
          <a:prstGeom prst="rect">
            <a:avLst/>
          </a:prstGeom>
        </p:spPr>
        <p:txBody>
          <a:bodyPr wrap="none" anchor="ctr">
            <a:spAutoFit/>
          </a:bodyPr>
          <a:lstStyle>
            <a:lvl1pPr marL="0" indent="0">
              <a:buSzTx/>
              <a:buNone/>
              <a:defRPr>
                <a:latin typeface="+mj-lt"/>
              </a:defRPr>
            </a:lvl1pPr>
          </a:lstStyle>
          <a:p>
            <a:r>
              <a:rPr err="1"/>
              <a:t>Titre</a:t>
            </a:r>
            <a:r>
              <a:rPr lang="nl-BE"/>
              <a:t> Poppins 100</a:t>
            </a:r>
            <a:endParaRPr/>
          </a:p>
        </p:txBody>
      </p:sp>
      <p:sp>
        <p:nvSpPr>
          <p:cNvPr id="29" name="Rectangle aux angles arrondis"/>
          <p:cNvSpPr/>
          <p:nvPr/>
        </p:nvSpPr>
        <p:spPr>
          <a:xfrm>
            <a:off x="1943100" y="5008879"/>
            <a:ext cx="3830976" cy="510055"/>
          </a:xfrm>
          <a:prstGeom prst="roundRect">
            <a:avLst>
              <a:gd name="adj" fmla="val 50000"/>
            </a:avLst>
          </a:prstGeom>
          <a:solidFill>
            <a:srgbClr val="FFFFFF"/>
          </a:soli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pic>
        <p:nvPicPr>
          <p:cNvPr id="3" name="Image 2" descr="Blue : ressources graphiques">
            <a:extLst>
              <a:ext uri="{FF2B5EF4-FFF2-40B4-BE49-F238E27FC236}">
                <a16:creationId xmlns:a16="http://schemas.microsoft.com/office/drawing/2014/main" id="{0D01ADE4-3262-4842-0CBF-C1F8C5649C58}"/>
              </a:ext>
            </a:extLst>
          </p:cNvPr>
          <p:cNvPicPr>
            <a:picLocks noChangeAspect="1"/>
          </p:cNvPicPr>
          <p:nvPr userDrawn="1"/>
        </p:nvPicPr>
        <p:blipFill>
          <a:blip r:embed="rId4"/>
          <a:stretch>
            <a:fillRect/>
          </a:stretch>
        </p:blipFill>
        <p:spPr>
          <a:xfrm>
            <a:off x="8915094" y="5684703"/>
            <a:ext cx="1189207" cy="668929"/>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Outro SLICE">
    <p:spTree>
      <p:nvGrpSpPr>
        <p:cNvPr id="1" name=""/>
        <p:cNvGrpSpPr/>
        <p:nvPr/>
      </p:nvGrpSpPr>
      <p:grpSpPr>
        <a:xfrm>
          <a:off x="0" y="0"/>
          <a:ext cx="0" cy="0"/>
          <a:chOff x="0" y="0"/>
          <a:chExt cx="0" cy="0"/>
        </a:xfrm>
      </p:grpSpPr>
      <p:sp>
        <p:nvSpPr>
          <p:cNvPr id="101" name="Rectangle"/>
          <p:cNvSpPr/>
          <p:nvPr/>
        </p:nvSpPr>
        <p:spPr>
          <a:xfrm>
            <a:off x="3043" y="3257"/>
            <a:ext cx="12185914" cy="6851486"/>
          </a:xfrm>
          <a:prstGeom prst="rect">
            <a:avLst/>
          </a:prstGeom>
          <a:gradFill>
            <a:gsLst>
              <a:gs pos="0">
                <a:srgbClr val="4B41CD"/>
              </a:gs>
              <a:gs pos="32359">
                <a:srgbClr val="543BBB"/>
              </a:gs>
              <a:gs pos="70118">
                <a:srgbClr val="5C34A8"/>
              </a:gs>
            </a:gsLst>
            <a:lin ang="8287317"/>
          </a:gra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sp>
        <p:nvSpPr>
          <p:cNvPr id="102" name="Rectangle aux angles arrondis"/>
          <p:cNvSpPr/>
          <p:nvPr/>
        </p:nvSpPr>
        <p:spPr>
          <a:xfrm rot="900000">
            <a:off x="1534652" y="844635"/>
            <a:ext cx="3202745" cy="7918567"/>
          </a:xfrm>
          <a:prstGeom prst="roundRect">
            <a:avLst>
              <a:gd name="adj" fmla="val 50000"/>
            </a:avLst>
          </a:prstGeom>
          <a:solidFill>
            <a:srgbClr val="5C34A8"/>
          </a:solidFill>
          <a:ln w="3175">
            <a:miter lim="400000"/>
          </a:ln>
        </p:spPr>
        <p:txBody>
          <a:bodyPr lIns="35718" tIns="35718" rIns="35718" bIns="35718" anchor="ctr"/>
          <a:lstStyle/>
          <a:p>
            <a:pPr algn="ctr" defTabSz="410765">
              <a:lnSpc>
                <a:spcPct val="100000"/>
              </a:lnSpc>
              <a:spcBef>
                <a:spcPts val="0"/>
              </a:spcBef>
              <a:defRPr sz="1400" b="0">
                <a:latin typeface="Helvetica Neue Medium"/>
                <a:ea typeface="Helvetica Neue Medium"/>
                <a:cs typeface="Helvetica Neue Medium"/>
                <a:sym typeface="Helvetica Neue Medium"/>
              </a:defRPr>
            </a:pPr>
            <a:endParaRPr/>
          </a:p>
        </p:txBody>
      </p:sp>
      <p:sp>
        <p:nvSpPr>
          <p:cNvPr id="103" name="Want to know more? Get in touch"/>
          <p:cNvSpPr txBox="1"/>
          <p:nvPr/>
        </p:nvSpPr>
        <p:spPr>
          <a:xfrm>
            <a:off x="540861" y="2464793"/>
            <a:ext cx="5450142" cy="1473516"/>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8" tIns="35718" rIns="35718" bIns="35718" anchor="ctr">
            <a:spAutoFit/>
          </a:bodyPr>
          <a:lstStyle/>
          <a:p>
            <a:pPr>
              <a:defRPr sz="4000" b="0">
                <a:latin typeface="Poppins Bold"/>
                <a:ea typeface="Poppins Bold"/>
                <a:cs typeface="Poppins Bold"/>
                <a:sym typeface="Poppins Bold"/>
              </a:defRPr>
            </a:pPr>
            <a:r>
              <a:t>Want to know more?</a:t>
            </a:r>
            <a:br>
              <a:rPr/>
            </a:br>
            <a:r>
              <a:t>Get in touch</a:t>
            </a:r>
          </a:p>
        </p:txBody>
      </p:sp>
      <p:sp>
        <p:nvSpPr>
          <p:cNvPr id="104" name="www.weareslice.be…"/>
          <p:cNvSpPr txBox="1"/>
          <p:nvPr/>
        </p:nvSpPr>
        <p:spPr>
          <a:xfrm>
            <a:off x="8074500" y="4007724"/>
            <a:ext cx="1581774" cy="759269"/>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8" tIns="35718" rIns="35718" bIns="35718" anchor="ctr">
            <a:spAutoFit/>
          </a:bodyPr>
          <a:lstStyle/>
          <a:p>
            <a:pPr defTabSz="457200">
              <a:lnSpc>
                <a:spcPct val="120000"/>
              </a:lnSpc>
              <a:spcBef>
                <a:spcPts val="1600"/>
              </a:spcBef>
              <a:defRPr sz="1200" b="0">
                <a:solidFill>
                  <a:srgbClr val="F6F8FD"/>
                </a:solidFill>
                <a:latin typeface="+mj-lt"/>
                <a:ea typeface="+mj-ea"/>
                <a:cs typeface="+mj-cs"/>
                <a:sym typeface="Poppins SemiBold"/>
              </a:defRPr>
            </a:pPr>
            <a:r>
              <a:rPr err="1"/>
              <a:t>www.weareslice.be</a:t>
            </a:r>
            <a:endParaRPr/>
          </a:p>
          <a:p>
            <a:pPr defTabSz="457200">
              <a:lnSpc>
                <a:spcPct val="120000"/>
              </a:lnSpc>
              <a:spcBef>
                <a:spcPts val="1600"/>
              </a:spcBef>
              <a:defRPr sz="1200" b="0">
                <a:solidFill>
                  <a:srgbClr val="F6F8FD"/>
                </a:solidFill>
                <a:latin typeface="Poppins Regular"/>
                <a:ea typeface="Poppins Regular"/>
                <a:cs typeface="Poppins Regular"/>
                <a:sym typeface="Poppins Regular"/>
              </a:defRPr>
            </a:pPr>
            <a:r>
              <a:t>@</a:t>
            </a:r>
            <a:r>
              <a:rPr err="1"/>
              <a:t>slice.be</a:t>
            </a:r>
            <a:endParaRPr/>
          </a:p>
        </p:txBody>
      </p:sp>
      <p:pic>
        <p:nvPicPr>
          <p:cNvPr id="105" name="SLICEPlan de travail 1.svg" descr="SLICEPlan de travail 1.svg"/>
          <p:cNvPicPr>
            <a:picLocks noChangeAspect="1"/>
          </p:cNvPicPr>
          <p:nvPr/>
        </p:nvPicPr>
        <p:blipFill>
          <a:blip r:embed="rId2"/>
          <a:stretch>
            <a:fillRect/>
          </a:stretch>
        </p:blipFill>
        <p:spPr>
          <a:xfrm>
            <a:off x="8129854" y="5655586"/>
            <a:ext cx="1206359" cy="695162"/>
          </a:xfrm>
          <a:prstGeom prst="rect">
            <a:avLst/>
          </a:prstGeom>
          <a:ln w="3175">
            <a:miter lim="400000"/>
          </a:ln>
        </p:spPr>
      </p:pic>
      <p:sp>
        <p:nvSpPr>
          <p:cNvPr id="10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579436938"/>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92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3693946-170F-46E0-842F-E537473BD6BA}"/>
              </a:ext>
            </a:extLst>
          </p:cNvPr>
          <p:cNvSpPr>
            <a:spLocks noGrp="1"/>
          </p:cNvSpPr>
          <p:nvPr>
            <p:ph type="pic" sz="quarter" idx="15"/>
          </p:nvPr>
        </p:nvSpPr>
        <p:spPr>
          <a:xfrm>
            <a:off x="4699722" y="1110565"/>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21" name="Picture Placeholder 20">
            <a:extLst>
              <a:ext uri="{FF2B5EF4-FFF2-40B4-BE49-F238E27FC236}">
                <a16:creationId xmlns:a16="http://schemas.microsoft.com/office/drawing/2014/main" id="{3146636F-0860-4089-A9CE-56DBD01796E2}"/>
              </a:ext>
            </a:extLst>
          </p:cNvPr>
          <p:cNvSpPr>
            <a:spLocks noGrp="1"/>
          </p:cNvSpPr>
          <p:nvPr>
            <p:ph type="pic" sz="quarter" idx="16"/>
          </p:nvPr>
        </p:nvSpPr>
        <p:spPr>
          <a:xfrm>
            <a:off x="8094517" y="1110565"/>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22" name="Picture Placeholder 21">
            <a:extLst>
              <a:ext uri="{FF2B5EF4-FFF2-40B4-BE49-F238E27FC236}">
                <a16:creationId xmlns:a16="http://schemas.microsoft.com/office/drawing/2014/main" id="{1F7EA0C4-D034-41AA-A8E3-CB8E84BE1FD4}"/>
              </a:ext>
            </a:extLst>
          </p:cNvPr>
          <p:cNvSpPr>
            <a:spLocks noGrp="1"/>
          </p:cNvSpPr>
          <p:nvPr>
            <p:ph type="pic" sz="quarter" idx="17"/>
          </p:nvPr>
        </p:nvSpPr>
        <p:spPr>
          <a:xfrm>
            <a:off x="1304926" y="3683024"/>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23" name="Picture Placeholder 22">
            <a:extLst>
              <a:ext uri="{FF2B5EF4-FFF2-40B4-BE49-F238E27FC236}">
                <a16:creationId xmlns:a16="http://schemas.microsoft.com/office/drawing/2014/main" id="{8B9EF399-5767-46EC-BD38-FF8346B40B4F}"/>
              </a:ext>
            </a:extLst>
          </p:cNvPr>
          <p:cNvSpPr>
            <a:spLocks noGrp="1"/>
          </p:cNvSpPr>
          <p:nvPr>
            <p:ph type="pic" sz="quarter" idx="18"/>
          </p:nvPr>
        </p:nvSpPr>
        <p:spPr>
          <a:xfrm>
            <a:off x="4699722" y="3683024"/>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24" name="Picture Placeholder 23">
            <a:extLst>
              <a:ext uri="{FF2B5EF4-FFF2-40B4-BE49-F238E27FC236}">
                <a16:creationId xmlns:a16="http://schemas.microsoft.com/office/drawing/2014/main" id="{F23AB482-402F-47E5-A51E-BCF216BF1E43}"/>
              </a:ext>
            </a:extLst>
          </p:cNvPr>
          <p:cNvSpPr>
            <a:spLocks noGrp="1"/>
          </p:cNvSpPr>
          <p:nvPr>
            <p:ph type="pic" sz="quarter" idx="19"/>
          </p:nvPr>
        </p:nvSpPr>
        <p:spPr>
          <a:xfrm>
            <a:off x="8094517" y="3683024"/>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9" name="Picture Placeholder 18">
            <a:extLst>
              <a:ext uri="{FF2B5EF4-FFF2-40B4-BE49-F238E27FC236}">
                <a16:creationId xmlns:a16="http://schemas.microsoft.com/office/drawing/2014/main" id="{0E3D63AD-F3B6-41B3-91C7-EAB451350CD6}"/>
              </a:ext>
            </a:extLst>
          </p:cNvPr>
          <p:cNvSpPr>
            <a:spLocks noGrp="1"/>
          </p:cNvSpPr>
          <p:nvPr>
            <p:ph type="pic" sz="quarter" idx="14"/>
          </p:nvPr>
        </p:nvSpPr>
        <p:spPr>
          <a:xfrm>
            <a:off x="1304926" y="1110565"/>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74170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par>
                                <p:cTn id="8" presetID="6" presetClass="emph" presetSubtype="0" accel="52000" decel="48000" autoRev="1" fill="hold" grpId="1" nodeType="withEffect">
                                  <p:stCondLst>
                                    <p:cond delay="0"/>
                                  </p:stCondLst>
                                  <p:childTnLst>
                                    <p:animScale>
                                      <p:cBhvr>
                                        <p:cTn id="9" dur="500" fill="hold"/>
                                        <p:tgtEl>
                                          <p:spTgt spid="19"/>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20"/>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21"/>
                                        </p:tgtEl>
                                      </p:cBhvr>
                                      <p:by x="120000" y="120000"/>
                                    </p:animScale>
                                  </p:childTnLst>
                                </p:cTn>
                              </p:par>
                              <p:par>
                                <p:cTn id="20" presetID="18" presetClass="entr" presetSubtype="12" fill="hold" grpId="0" nodeType="withEffect">
                                  <p:stCondLst>
                                    <p:cond delay="750"/>
                                  </p:stCondLst>
                                  <p:childTnLst>
                                    <p:set>
                                      <p:cBhvr>
                                        <p:cTn id="21" dur="1" fill="hold">
                                          <p:stCondLst>
                                            <p:cond delay="0"/>
                                          </p:stCondLst>
                                        </p:cTn>
                                        <p:tgtEl>
                                          <p:spTgt spid="22"/>
                                        </p:tgtEl>
                                        <p:attrNameLst>
                                          <p:attrName>style.visibility</p:attrName>
                                        </p:attrNameLst>
                                      </p:cBhvr>
                                      <p:to>
                                        <p:strVal val="visible"/>
                                      </p:to>
                                    </p:set>
                                    <p:animEffect transition="in" filter="strips(downLeft)">
                                      <p:cBhvr>
                                        <p:cTn id="22" dur="500"/>
                                        <p:tgtEl>
                                          <p:spTgt spid="22"/>
                                        </p:tgtEl>
                                      </p:cBhvr>
                                    </p:animEffect>
                                  </p:childTnLst>
                                </p:cTn>
                              </p:par>
                              <p:par>
                                <p:cTn id="23" presetID="6" presetClass="emph" presetSubtype="0" accel="52000" decel="48000" autoRev="1" fill="hold" grpId="1" nodeType="withEffect">
                                  <p:stCondLst>
                                    <p:cond delay="750"/>
                                  </p:stCondLst>
                                  <p:childTnLst>
                                    <p:animScale>
                                      <p:cBhvr>
                                        <p:cTn id="24" dur="500" fill="hold"/>
                                        <p:tgtEl>
                                          <p:spTgt spid="22"/>
                                        </p:tgtEl>
                                      </p:cBhvr>
                                      <p:by x="120000" y="120000"/>
                                    </p:animScale>
                                  </p:childTnLst>
                                </p:cTn>
                              </p:par>
                              <p:par>
                                <p:cTn id="25" presetID="18" presetClass="entr" presetSubtype="12"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strips(downLeft)">
                                      <p:cBhvr>
                                        <p:cTn id="27" dur="500"/>
                                        <p:tgtEl>
                                          <p:spTgt spid="23"/>
                                        </p:tgtEl>
                                      </p:cBhvr>
                                    </p:animEffect>
                                  </p:childTnLst>
                                </p:cTn>
                              </p:par>
                              <p:par>
                                <p:cTn id="28" presetID="6" presetClass="emph" presetSubtype="0" accel="52000" decel="48000" autoRev="1" fill="hold" grpId="1" nodeType="withEffect">
                                  <p:stCondLst>
                                    <p:cond delay="1000"/>
                                  </p:stCondLst>
                                  <p:childTnLst>
                                    <p:animScale>
                                      <p:cBhvr>
                                        <p:cTn id="29" dur="500" fill="hold"/>
                                        <p:tgtEl>
                                          <p:spTgt spid="23"/>
                                        </p:tgtEl>
                                      </p:cBhvr>
                                      <p:by x="120000" y="120000"/>
                                    </p:animScale>
                                  </p:childTnLst>
                                </p:cTn>
                              </p:par>
                              <p:par>
                                <p:cTn id="30" presetID="18" presetClass="entr" presetSubtype="12" fill="hold" grpId="0" nodeType="withEffect">
                                  <p:stCondLst>
                                    <p:cond delay="1250"/>
                                  </p:stCondLst>
                                  <p:childTnLst>
                                    <p:set>
                                      <p:cBhvr>
                                        <p:cTn id="31" dur="1" fill="hold">
                                          <p:stCondLst>
                                            <p:cond delay="0"/>
                                          </p:stCondLst>
                                        </p:cTn>
                                        <p:tgtEl>
                                          <p:spTgt spid="24"/>
                                        </p:tgtEl>
                                        <p:attrNameLst>
                                          <p:attrName>style.visibility</p:attrName>
                                        </p:attrNameLst>
                                      </p:cBhvr>
                                      <p:to>
                                        <p:strVal val="visible"/>
                                      </p:to>
                                    </p:set>
                                    <p:animEffect transition="in" filter="strips(downLeft)">
                                      <p:cBhvr>
                                        <p:cTn id="32" dur="500"/>
                                        <p:tgtEl>
                                          <p:spTgt spid="24"/>
                                        </p:tgtEl>
                                      </p:cBhvr>
                                    </p:animEffect>
                                  </p:childTnLst>
                                </p:cTn>
                              </p:par>
                              <p:par>
                                <p:cTn id="33" presetID="6" presetClass="emph" presetSubtype="0" accel="52000" decel="48000" autoRev="1" fill="hold" grpId="1" nodeType="withEffect">
                                  <p:stCondLst>
                                    <p:cond delay="1250"/>
                                  </p:stCondLst>
                                  <p:childTnLst>
                                    <p:animScale>
                                      <p:cBhvr>
                                        <p:cTn id="34" dur="500" fill="hold"/>
                                        <p:tgtEl>
                                          <p:spTgt spid="2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19" grpId="0" animBg="1"/>
      <p:bldP spid="19"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46A3175D-0133-4E42-90E7-65B4B660D216}"/>
              </a:ext>
            </a:extLst>
          </p:cNvPr>
          <p:cNvSpPr/>
          <p:nvPr userDrawn="1"/>
        </p:nvSpPr>
        <p:spPr>
          <a:xfrm rot="15748449">
            <a:off x="-923195" y="-423769"/>
            <a:ext cx="7706190" cy="7084656"/>
          </a:xfrm>
          <a:custGeom>
            <a:avLst/>
            <a:gdLst>
              <a:gd name="connsiteX0" fmla="*/ 17503 w 701572"/>
              <a:gd name="connsiteY0" fmla="*/ 310703 h 644987"/>
              <a:gd name="connsiteX1" fmla="*/ 168188 w 701572"/>
              <a:gd name="connsiteY1" fmla="*/ 92771 h 644987"/>
              <a:gd name="connsiteX2" fmla="*/ 666441 w 701572"/>
              <a:gd name="connsiteY2" fmla="*/ 82579 h 644987"/>
              <a:gd name="connsiteX3" fmla="*/ 689587 w 701572"/>
              <a:gd name="connsiteY3" fmla="*/ 254124 h 644987"/>
              <a:gd name="connsiteX4" fmla="*/ 466702 w 701572"/>
              <a:gd name="connsiteY4" fmla="*/ 425384 h 644987"/>
              <a:gd name="connsiteX5" fmla="*/ 405075 w 701572"/>
              <a:gd name="connsiteY5" fmla="*/ 459864 h 644987"/>
              <a:gd name="connsiteX6" fmla="*/ 332113 w 701572"/>
              <a:gd name="connsiteY6" fmla="*/ 565592 h 644987"/>
              <a:gd name="connsiteX7" fmla="*/ 189620 w 701572"/>
              <a:gd name="connsiteY7" fmla="*/ 644554 h 644987"/>
              <a:gd name="connsiteX8" fmla="*/ 62175 w 701572"/>
              <a:gd name="connsiteY8" fmla="*/ 587023 h 644987"/>
              <a:gd name="connsiteX9" fmla="*/ 17503 w 701572"/>
              <a:gd name="connsiteY9" fmla="*/ 310703 h 6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572" h="644987">
                <a:moveTo>
                  <a:pt x="17503" y="310703"/>
                </a:moveTo>
                <a:cubicBezTo>
                  <a:pt x="48078" y="222311"/>
                  <a:pt x="106085" y="138681"/>
                  <a:pt x="168188" y="92771"/>
                </a:cubicBezTo>
                <a:cubicBezTo>
                  <a:pt x="287251" y="4855"/>
                  <a:pt x="560999" y="-57724"/>
                  <a:pt x="666441" y="82579"/>
                </a:cubicBezTo>
                <a:cubicBezTo>
                  <a:pt x="702636" y="130776"/>
                  <a:pt x="711780" y="198022"/>
                  <a:pt x="689587" y="254124"/>
                </a:cubicBezTo>
                <a:cubicBezTo>
                  <a:pt x="651011" y="351851"/>
                  <a:pt x="554998" y="385855"/>
                  <a:pt x="466702" y="425384"/>
                </a:cubicBezTo>
                <a:cubicBezTo>
                  <a:pt x="445175" y="435004"/>
                  <a:pt x="423363" y="444815"/>
                  <a:pt x="405075" y="459864"/>
                </a:cubicBezTo>
                <a:cubicBezTo>
                  <a:pt x="371738" y="487201"/>
                  <a:pt x="354021" y="528540"/>
                  <a:pt x="332113" y="565592"/>
                </a:cubicBezTo>
                <a:cubicBezTo>
                  <a:pt x="297823" y="623790"/>
                  <a:pt x="256580" y="648650"/>
                  <a:pt x="189620" y="644554"/>
                </a:cubicBezTo>
                <a:cubicBezTo>
                  <a:pt x="141328" y="641601"/>
                  <a:pt x="95798" y="622266"/>
                  <a:pt x="62175" y="587023"/>
                </a:cubicBezTo>
                <a:cubicBezTo>
                  <a:pt x="-5833" y="515205"/>
                  <a:pt x="-13644" y="400809"/>
                  <a:pt x="17503" y="310703"/>
                </a:cubicBezTo>
                <a:close/>
              </a:path>
            </a:pathLst>
          </a:custGeom>
          <a:gradFill>
            <a:gsLst>
              <a:gs pos="18000">
                <a:schemeClr val="bg1">
                  <a:alpha val="0"/>
                </a:schemeClr>
              </a:gs>
              <a:gs pos="100000">
                <a:schemeClr val="bg1"/>
              </a:gs>
            </a:gsLst>
            <a:path path="circle">
              <a:fillToRect l="100000" t="100000"/>
            </a:path>
          </a:gradFill>
          <a:ln w="9525" cap="flat">
            <a:noFill/>
            <a:prstDash val="solid"/>
            <a:miter/>
          </a:ln>
          <a:effectLst>
            <a:softEdge rad="76200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27" name="Rectangle 26">
            <a:extLst>
              <a:ext uri="{FF2B5EF4-FFF2-40B4-BE49-F238E27FC236}">
                <a16:creationId xmlns:a16="http://schemas.microsoft.com/office/drawing/2014/main" id="{D2E0E5C3-3FB7-46A6-A28A-BAC89CCA7616}"/>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Picture Placeholder 55">
            <a:extLst>
              <a:ext uri="{FF2B5EF4-FFF2-40B4-BE49-F238E27FC236}">
                <a16:creationId xmlns:a16="http://schemas.microsoft.com/office/drawing/2014/main" id="{F19E1EB5-D26A-48B9-8704-F3D753E6D831}"/>
              </a:ext>
            </a:extLst>
          </p:cNvPr>
          <p:cNvSpPr>
            <a:spLocks noGrp="1"/>
          </p:cNvSpPr>
          <p:nvPr>
            <p:ph type="pic" sz="quarter" idx="15"/>
          </p:nvPr>
        </p:nvSpPr>
        <p:spPr>
          <a:xfrm>
            <a:off x="3368672" y="4395781"/>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5" y="1718024"/>
                  <a:pt x="0" y="1333432"/>
                  <a:pt x="0" y="859012"/>
                </a:cubicBezTo>
                <a:cubicBezTo>
                  <a:pt x="0" y="384593"/>
                  <a:pt x="384595"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54" name="Picture Placeholder 53">
            <a:extLst>
              <a:ext uri="{FF2B5EF4-FFF2-40B4-BE49-F238E27FC236}">
                <a16:creationId xmlns:a16="http://schemas.microsoft.com/office/drawing/2014/main" id="{A9077F47-6753-4543-8757-8377A515C2B1}"/>
              </a:ext>
            </a:extLst>
          </p:cNvPr>
          <p:cNvSpPr>
            <a:spLocks noGrp="1"/>
          </p:cNvSpPr>
          <p:nvPr>
            <p:ph type="pic" sz="quarter" idx="16"/>
          </p:nvPr>
        </p:nvSpPr>
        <p:spPr>
          <a:xfrm>
            <a:off x="5236986" y="2506488"/>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5" y="1718024"/>
                  <a:pt x="0" y="1333432"/>
                  <a:pt x="0" y="859012"/>
                </a:cubicBezTo>
                <a:cubicBezTo>
                  <a:pt x="0" y="384593"/>
                  <a:pt x="384595"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57" name="Picture Placeholder 56">
            <a:extLst>
              <a:ext uri="{FF2B5EF4-FFF2-40B4-BE49-F238E27FC236}">
                <a16:creationId xmlns:a16="http://schemas.microsoft.com/office/drawing/2014/main" id="{4376805B-5439-42B0-AD12-F45BA1D20F89}"/>
              </a:ext>
            </a:extLst>
          </p:cNvPr>
          <p:cNvSpPr>
            <a:spLocks noGrp="1"/>
          </p:cNvSpPr>
          <p:nvPr>
            <p:ph type="pic" sz="quarter" idx="17"/>
          </p:nvPr>
        </p:nvSpPr>
        <p:spPr>
          <a:xfrm>
            <a:off x="7105299" y="4395781"/>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5" y="1718024"/>
                  <a:pt x="0" y="1333432"/>
                  <a:pt x="0" y="859012"/>
                </a:cubicBezTo>
                <a:cubicBezTo>
                  <a:pt x="0" y="384593"/>
                  <a:pt x="384595"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55" name="Picture Placeholder 54">
            <a:extLst>
              <a:ext uri="{FF2B5EF4-FFF2-40B4-BE49-F238E27FC236}">
                <a16:creationId xmlns:a16="http://schemas.microsoft.com/office/drawing/2014/main" id="{664444DC-FD78-4CA2-8796-638E4902A5A8}"/>
              </a:ext>
            </a:extLst>
          </p:cNvPr>
          <p:cNvSpPr>
            <a:spLocks noGrp="1"/>
          </p:cNvSpPr>
          <p:nvPr>
            <p:ph type="pic" sz="quarter" idx="18"/>
          </p:nvPr>
        </p:nvSpPr>
        <p:spPr>
          <a:xfrm>
            <a:off x="8962898" y="2506488"/>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4" y="1718024"/>
                  <a:pt x="0" y="1333432"/>
                  <a:pt x="0" y="859012"/>
                </a:cubicBezTo>
                <a:cubicBezTo>
                  <a:pt x="0" y="384593"/>
                  <a:pt x="384594"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53" name="Picture Placeholder 52">
            <a:extLst>
              <a:ext uri="{FF2B5EF4-FFF2-40B4-BE49-F238E27FC236}">
                <a16:creationId xmlns:a16="http://schemas.microsoft.com/office/drawing/2014/main" id="{901D4109-A76D-446E-8828-C9118C81A8C6}"/>
              </a:ext>
            </a:extLst>
          </p:cNvPr>
          <p:cNvSpPr>
            <a:spLocks noGrp="1"/>
          </p:cNvSpPr>
          <p:nvPr>
            <p:ph type="pic" sz="quarter" idx="14"/>
          </p:nvPr>
        </p:nvSpPr>
        <p:spPr>
          <a:xfrm>
            <a:off x="1511076" y="2506488"/>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4" y="1718024"/>
                  <a:pt x="0" y="1333432"/>
                  <a:pt x="0" y="859012"/>
                </a:cubicBezTo>
                <a:cubicBezTo>
                  <a:pt x="0" y="384593"/>
                  <a:pt x="384594"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01716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53"/>
                                        </p:tgtEl>
                                        <p:attrNameLst>
                                          <p:attrName>style.visibility</p:attrName>
                                        </p:attrNameLst>
                                      </p:cBhvr>
                                      <p:to>
                                        <p:strVal val="visible"/>
                                      </p:to>
                                    </p:set>
                                    <p:animEffect transition="in" filter="strips(downLeft)">
                                      <p:cBhvr>
                                        <p:cTn id="7" dur="500"/>
                                        <p:tgtEl>
                                          <p:spTgt spid="53"/>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53"/>
                                        </p:tgtEl>
                                      </p:cBhvr>
                                      <p:by x="120000" y="120000"/>
                                    </p:animScale>
                                  </p:childTnLst>
                                </p:cTn>
                              </p:par>
                              <p:par>
                                <p:cTn id="10" presetID="18" presetClass="entr" presetSubtype="12" fill="hold" grpId="0" nodeType="withEffect">
                                  <p:stCondLst>
                                    <p:cond delay="500"/>
                                  </p:stCondLst>
                                  <p:childTnLst>
                                    <p:set>
                                      <p:cBhvr>
                                        <p:cTn id="11" dur="1" fill="hold">
                                          <p:stCondLst>
                                            <p:cond delay="0"/>
                                          </p:stCondLst>
                                        </p:cTn>
                                        <p:tgtEl>
                                          <p:spTgt spid="56"/>
                                        </p:tgtEl>
                                        <p:attrNameLst>
                                          <p:attrName>style.visibility</p:attrName>
                                        </p:attrNameLst>
                                      </p:cBhvr>
                                      <p:to>
                                        <p:strVal val="visible"/>
                                      </p:to>
                                    </p:set>
                                    <p:animEffect transition="in" filter="strips(downLeft)">
                                      <p:cBhvr>
                                        <p:cTn id="12" dur="500"/>
                                        <p:tgtEl>
                                          <p:spTgt spid="56"/>
                                        </p:tgtEl>
                                      </p:cBhvr>
                                    </p:animEffect>
                                  </p:childTnLst>
                                </p:cTn>
                              </p:par>
                              <p:par>
                                <p:cTn id="13" presetID="6" presetClass="emph" presetSubtype="0" accel="52000" decel="48000" autoRev="1" fill="hold" grpId="1" nodeType="withEffect">
                                  <p:stCondLst>
                                    <p:cond delay="500"/>
                                  </p:stCondLst>
                                  <p:childTnLst>
                                    <p:animScale>
                                      <p:cBhvr>
                                        <p:cTn id="14" dur="500" fill="hold"/>
                                        <p:tgtEl>
                                          <p:spTgt spid="56"/>
                                        </p:tgtEl>
                                      </p:cBhvr>
                                      <p:by x="120000" y="120000"/>
                                    </p:animScale>
                                  </p:childTnLst>
                                </p:cTn>
                              </p:par>
                              <p:par>
                                <p:cTn id="15" presetID="18" presetClass="entr" presetSubtype="12" fill="hold" grpId="0" nodeType="withEffect">
                                  <p:stCondLst>
                                    <p:cond delay="750"/>
                                  </p:stCondLst>
                                  <p:childTnLst>
                                    <p:set>
                                      <p:cBhvr>
                                        <p:cTn id="16" dur="1" fill="hold">
                                          <p:stCondLst>
                                            <p:cond delay="0"/>
                                          </p:stCondLst>
                                        </p:cTn>
                                        <p:tgtEl>
                                          <p:spTgt spid="54"/>
                                        </p:tgtEl>
                                        <p:attrNameLst>
                                          <p:attrName>style.visibility</p:attrName>
                                        </p:attrNameLst>
                                      </p:cBhvr>
                                      <p:to>
                                        <p:strVal val="visible"/>
                                      </p:to>
                                    </p:set>
                                    <p:animEffect transition="in" filter="strips(downLeft)">
                                      <p:cBhvr>
                                        <p:cTn id="17" dur="500"/>
                                        <p:tgtEl>
                                          <p:spTgt spid="54"/>
                                        </p:tgtEl>
                                      </p:cBhvr>
                                    </p:animEffect>
                                  </p:childTnLst>
                                </p:cTn>
                              </p:par>
                              <p:par>
                                <p:cTn id="18" presetID="6" presetClass="emph" presetSubtype="0" accel="52000" decel="48000" autoRev="1" fill="hold" grpId="1" nodeType="withEffect">
                                  <p:stCondLst>
                                    <p:cond delay="750"/>
                                  </p:stCondLst>
                                  <p:childTnLst>
                                    <p:animScale>
                                      <p:cBhvr>
                                        <p:cTn id="19" dur="500" fill="hold"/>
                                        <p:tgtEl>
                                          <p:spTgt spid="54"/>
                                        </p:tgtEl>
                                      </p:cBhvr>
                                      <p:by x="120000" y="120000"/>
                                    </p:animScale>
                                  </p:childTnLst>
                                </p:cTn>
                              </p:par>
                              <p:par>
                                <p:cTn id="20" presetID="18" presetClass="entr" presetSubtype="12" fill="hold" grpId="0" nodeType="withEffect">
                                  <p:stCondLst>
                                    <p:cond delay="1000"/>
                                  </p:stCondLst>
                                  <p:childTnLst>
                                    <p:set>
                                      <p:cBhvr>
                                        <p:cTn id="21" dur="1" fill="hold">
                                          <p:stCondLst>
                                            <p:cond delay="0"/>
                                          </p:stCondLst>
                                        </p:cTn>
                                        <p:tgtEl>
                                          <p:spTgt spid="57"/>
                                        </p:tgtEl>
                                        <p:attrNameLst>
                                          <p:attrName>style.visibility</p:attrName>
                                        </p:attrNameLst>
                                      </p:cBhvr>
                                      <p:to>
                                        <p:strVal val="visible"/>
                                      </p:to>
                                    </p:set>
                                    <p:animEffect transition="in" filter="strips(downLeft)">
                                      <p:cBhvr>
                                        <p:cTn id="22" dur="500"/>
                                        <p:tgtEl>
                                          <p:spTgt spid="57"/>
                                        </p:tgtEl>
                                      </p:cBhvr>
                                    </p:animEffect>
                                  </p:childTnLst>
                                </p:cTn>
                              </p:par>
                              <p:par>
                                <p:cTn id="23" presetID="6" presetClass="emph" presetSubtype="0" accel="52000" decel="48000" autoRev="1" fill="hold" grpId="1" nodeType="withEffect">
                                  <p:stCondLst>
                                    <p:cond delay="1000"/>
                                  </p:stCondLst>
                                  <p:childTnLst>
                                    <p:animScale>
                                      <p:cBhvr>
                                        <p:cTn id="24" dur="500" fill="hold"/>
                                        <p:tgtEl>
                                          <p:spTgt spid="57"/>
                                        </p:tgtEl>
                                      </p:cBhvr>
                                      <p:by x="120000" y="120000"/>
                                    </p:animScale>
                                  </p:childTnLst>
                                </p:cTn>
                              </p:par>
                              <p:par>
                                <p:cTn id="25" presetID="18" presetClass="entr" presetSubtype="12" fill="hold" grpId="0" nodeType="withEffect">
                                  <p:stCondLst>
                                    <p:cond delay="1250"/>
                                  </p:stCondLst>
                                  <p:childTnLst>
                                    <p:set>
                                      <p:cBhvr>
                                        <p:cTn id="26" dur="1" fill="hold">
                                          <p:stCondLst>
                                            <p:cond delay="0"/>
                                          </p:stCondLst>
                                        </p:cTn>
                                        <p:tgtEl>
                                          <p:spTgt spid="55"/>
                                        </p:tgtEl>
                                        <p:attrNameLst>
                                          <p:attrName>style.visibility</p:attrName>
                                        </p:attrNameLst>
                                      </p:cBhvr>
                                      <p:to>
                                        <p:strVal val="visible"/>
                                      </p:to>
                                    </p:set>
                                    <p:animEffect transition="in" filter="strips(downLeft)">
                                      <p:cBhvr>
                                        <p:cTn id="27" dur="500"/>
                                        <p:tgtEl>
                                          <p:spTgt spid="55"/>
                                        </p:tgtEl>
                                      </p:cBhvr>
                                    </p:animEffect>
                                  </p:childTnLst>
                                </p:cTn>
                              </p:par>
                              <p:par>
                                <p:cTn id="28" presetID="6" presetClass="emph" presetSubtype="0" accel="52000" decel="48000" autoRev="1" fill="hold" grpId="1" nodeType="withEffect">
                                  <p:stCondLst>
                                    <p:cond delay="1250"/>
                                  </p:stCondLst>
                                  <p:childTnLst>
                                    <p:animScale>
                                      <p:cBhvr>
                                        <p:cTn id="29" dur="500" fill="hold"/>
                                        <p:tgtEl>
                                          <p:spTgt spid="5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4" grpId="0" animBg="1"/>
      <p:bldP spid="54" grpId="1" animBg="1"/>
      <p:bldP spid="57" grpId="0" animBg="1"/>
      <p:bldP spid="57" grpId="1" animBg="1"/>
      <p:bldP spid="55" grpId="0" animBg="1"/>
      <p:bldP spid="55" grpId="1" animBg="1"/>
      <p:bldP spid="53" grpId="0" animBg="1"/>
      <p:bldP spid="53" grpId="1"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895337-C94E-489C-9C21-2055B9D6DA73}"/>
              </a:ext>
            </a:extLst>
          </p:cNvPr>
          <p:cNvSpPr>
            <a:spLocks noGrp="1"/>
          </p:cNvSpPr>
          <p:nvPr>
            <p:ph type="pic" sz="quarter" idx="12"/>
          </p:nvPr>
        </p:nvSpPr>
        <p:spPr>
          <a:xfrm>
            <a:off x="4600576" y="790576"/>
            <a:ext cx="2990850" cy="5276850"/>
          </a:xfrm>
          <a:custGeom>
            <a:avLst/>
            <a:gdLst>
              <a:gd name="connsiteX0" fmla="*/ 92088 w 2990850"/>
              <a:gd name="connsiteY0" fmla="*/ 0 h 5276850"/>
              <a:gd name="connsiteX1" fmla="*/ 2898762 w 2990850"/>
              <a:gd name="connsiteY1" fmla="*/ 0 h 5276850"/>
              <a:gd name="connsiteX2" fmla="*/ 2990850 w 2990850"/>
              <a:gd name="connsiteY2" fmla="*/ 92088 h 5276850"/>
              <a:gd name="connsiteX3" fmla="*/ 2990850 w 2990850"/>
              <a:gd name="connsiteY3" fmla="*/ 5184762 h 5276850"/>
              <a:gd name="connsiteX4" fmla="*/ 2898762 w 2990850"/>
              <a:gd name="connsiteY4" fmla="*/ 5276850 h 5276850"/>
              <a:gd name="connsiteX5" fmla="*/ 92088 w 2990850"/>
              <a:gd name="connsiteY5" fmla="*/ 5276850 h 5276850"/>
              <a:gd name="connsiteX6" fmla="*/ 0 w 2990850"/>
              <a:gd name="connsiteY6" fmla="*/ 5184762 h 5276850"/>
              <a:gd name="connsiteX7" fmla="*/ 0 w 2990850"/>
              <a:gd name="connsiteY7" fmla="*/ 92088 h 5276850"/>
              <a:gd name="connsiteX8" fmla="*/ 92088 w 2990850"/>
              <a:gd name="connsiteY8" fmla="*/ 0 h 527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0" h="5276850">
                <a:moveTo>
                  <a:pt x="92088" y="0"/>
                </a:moveTo>
                <a:lnTo>
                  <a:pt x="2898762" y="0"/>
                </a:lnTo>
                <a:cubicBezTo>
                  <a:pt x="2949621" y="0"/>
                  <a:pt x="2990850" y="41229"/>
                  <a:pt x="2990850" y="92088"/>
                </a:cubicBezTo>
                <a:lnTo>
                  <a:pt x="2990850" y="5184762"/>
                </a:lnTo>
                <a:cubicBezTo>
                  <a:pt x="2990850" y="5235621"/>
                  <a:pt x="2949621" y="5276850"/>
                  <a:pt x="2898762" y="5276850"/>
                </a:cubicBezTo>
                <a:lnTo>
                  <a:pt x="92088" y="5276850"/>
                </a:lnTo>
                <a:cubicBezTo>
                  <a:pt x="41229" y="5276850"/>
                  <a:pt x="0" y="5235621"/>
                  <a:pt x="0" y="5184762"/>
                </a:cubicBezTo>
                <a:lnTo>
                  <a:pt x="0" y="92088"/>
                </a:lnTo>
                <a:cubicBezTo>
                  <a:pt x="0" y="41229"/>
                  <a:pt x="41229" y="0"/>
                  <a:pt x="92088"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9" name="Picture Placeholder 8">
            <a:extLst>
              <a:ext uri="{FF2B5EF4-FFF2-40B4-BE49-F238E27FC236}">
                <a16:creationId xmlns:a16="http://schemas.microsoft.com/office/drawing/2014/main" id="{E9635F9B-95C9-4E01-A525-16CDDC6B897D}"/>
              </a:ext>
            </a:extLst>
          </p:cNvPr>
          <p:cNvSpPr>
            <a:spLocks noGrp="1"/>
          </p:cNvSpPr>
          <p:nvPr>
            <p:ph type="pic" sz="quarter" idx="13"/>
          </p:nvPr>
        </p:nvSpPr>
        <p:spPr>
          <a:xfrm>
            <a:off x="8305800" y="790576"/>
            <a:ext cx="2990850" cy="5276850"/>
          </a:xfrm>
          <a:custGeom>
            <a:avLst/>
            <a:gdLst>
              <a:gd name="connsiteX0" fmla="*/ 92088 w 2990850"/>
              <a:gd name="connsiteY0" fmla="*/ 0 h 5276850"/>
              <a:gd name="connsiteX1" fmla="*/ 2898762 w 2990850"/>
              <a:gd name="connsiteY1" fmla="*/ 0 h 5276850"/>
              <a:gd name="connsiteX2" fmla="*/ 2990850 w 2990850"/>
              <a:gd name="connsiteY2" fmla="*/ 92088 h 5276850"/>
              <a:gd name="connsiteX3" fmla="*/ 2990850 w 2990850"/>
              <a:gd name="connsiteY3" fmla="*/ 5184762 h 5276850"/>
              <a:gd name="connsiteX4" fmla="*/ 2898762 w 2990850"/>
              <a:gd name="connsiteY4" fmla="*/ 5276850 h 5276850"/>
              <a:gd name="connsiteX5" fmla="*/ 92088 w 2990850"/>
              <a:gd name="connsiteY5" fmla="*/ 5276850 h 5276850"/>
              <a:gd name="connsiteX6" fmla="*/ 0 w 2990850"/>
              <a:gd name="connsiteY6" fmla="*/ 5184762 h 5276850"/>
              <a:gd name="connsiteX7" fmla="*/ 0 w 2990850"/>
              <a:gd name="connsiteY7" fmla="*/ 92088 h 5276850"/>
              <a:gd name="connsiteX8" fmla="*/ 92088 w 2990850"/>
              <a:gd name="connsiteY8" fmla="*/ 0 h 527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0" h="5276850">
                <a:moveTo>
                  <a:pt x="92088" y="0"/>
                </a:moveTo>
                <a:lnTo>
                  <a:pt x="2898762" y="0"/>
                </a:lnTo>
                <a:cubicBezTo>
                  <a:pt x="2949621" y="0"/>
                  <a:pt x="2990850" y="41229"/>
                  <a:pt x="2990850" y="92088"/>
                </a:cubicBezTo>
                <a:lnTo>
                  <a:pt x="2990850" y="5184762"/>
                </a:lnTo>
                <a:cubicBezTo>
                  <a:pt x="2990850" y="5235621"/>
                  <a:pt x="2949621" y="5276850"/>
                  <a:pt x="2898762" y="5276850"/>
                </a:cubicBezTo>
                <a:lnTo>
                  <a:pt x="92088" y="5276850"/>
                </a:lnTo>
                <a:cubicBezTo>
                  <a:pt x="41229" y="5276850"/>
                  <a:pt x="0" y="5235621"/>
                  <a:pt x="0" y="5184762"/>
                </a:cubicBezTo>
                <a:lnTo>
                  <a:pt x="0" y="92088"/>
                </a:lnTo>
                <a:cubicBezTo>
                  <a:pt x="0" y="41229"/>
                  <a:pt x="41229" y="0"/>
                  <a:pt x="92088"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7" name="Picture Placeholder 6">
            <a:extLst>
              <a:ext uri="{FF2B5EF4-FFF2-40B4-BE49-F238E27FC236}">
                <a16:creationId xmlns:a16="http://schemas.microsoft.com/office/drawing/2014/main" id="{5516E287-E968-435A-91B8-7B7090B90CBF}"/>
              </a:ext>
            </a:extLst>
          </p:cNvPr>
          <p:cNvSpPr>
            <a:spLocks noGrp="1"/>
          </p:cNvSpPr>
          <p:nvPr>
            <p:ph type="pic" sz="quarter" idx="11"/>
          </p:nvPr>
        </p:nvSpPr>
        <p:spPr>
          <a:xfrm>
            <a:off x="895350" y="790576"/>
            <a:ext cx="2990850" cy="5276850"/>
          </a:xfrm>
          <a:custGeom>
            <a:avLst/>
            <a:gdLst>
              <a:gd name="connsiteX0" fmla="*/ 92088 w 2990850"/>
              <a:gd name="connsiteY0" fmla="*/ 0 h 5276850"/>
              <a:gd name="connsiteX1" fmla="*/ 2898762 w 2990850"/>
              <a:gd name="connsiteY1" fmla="*/ 0 h 5276850"/>
              <a:gd name="connsiteX2" fmla="*/ 2990850 w 2990850"/>
              <a:gd name="connsiteY2" fmla="*/ 92088 h 5276850"/>
              <a:gd name="connsiteX3" fmla="*/ 2990850 w 2990850"/>
              <a:gd name="connsiteY3" fmla="*/ 5184762 h 5276850"/>
              <a:gd name="connsiteX4" fmla="*/ 2898762 w 2990850"/>
              <a:gd name="connsiteY4" fmla="*/ 5276850 h 5276850"/>
              <a:gd name="connsiteX5" fmla="*/ 92088 w 2990850"/>
              <a:gd name="connsiteY5" fmla="*/ 5276850 h 5276850"/>
              <a:gd name="connsiteX6" fmla="*/ 0 w 2990850"/>
              <a:gd name="connsiteY6" fmla="*/ 5184762 h 5276850"/>
              <a:gd name="connsiteX7" fmla="*/ 0 w 2990850"/>
              <a:gd name="connsiteY7" fmla="*/ 92088 h 5276850"/>
              <a:gd name="connsiteX8" fmla="*/ 92088 w 2990850"/>
              <a:gd name="connsiteY8" fmla="*/ 0 h 527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0" h="5276850">
                <a:moveTo>
                  <a:pt x="92088" y="0"/>
                </a:moveTo>
                <a:lnTo>
                  <a:pt x="2898762" y="0"/>
                </a:lnTo>
                <a:cubicBezTo>
                  <a:pt x="2949621" y="0"/>
                  <a:pt x="2990850" y="41229"/>
                  <a:pt x="2990850" y="92088"/>
                </a:cubicBezTo>
                <a:lnTo>
                  <a:pt x="2990850" y="5184762"/>
                </a:lnTo>
                <a:cubicBezTo>
                  <a:pt x="2990850" y="5235621"/>
                  <a:pt x="2949621" y="5276850"/>
                  <a:pt x="2898762" y="5276850"/>
                </a:cubicBezTo>
                <a:lnTo>
                  <a:pt x="92088" y="5276850"/>
                </a:lnTo>
                <a:cubicBezTo>
                  <a:pt x="41229" y="5276850"/>
                  <a:pt x="0" y="5235621"/>
                  <a:pt x="0" y="5184762"/>
                </a:cubicBezTo>
                <a:lnTo>
                  <a:pt x="0" y="92088"/>
                </a:lnTo>
                <a:cubicBezTo>
                  <a:pt x="0" y="41229"/>
                  <a:pt x="41229" y="0"/>
                  <a:pt x="92088"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115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grpId="1" nodeType="withEffect">
                                  <p:stCondLst>
                                    <p:cond delay="0"/>
                                  </p:stCondLst>
                                  <p:childTnLst>
                                    <p:animScale>
                                      <p:cBhvr>
                                        <p:cTn id="9" dur="500" fill="hold"/>
                                        <p:tgtEl>
                                          <p:spTgt spid="7"/>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8"/>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7" grpId="0" animBg="1"/>
      <p:bldP spid="7" grpId="1"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88C4E68-26EF-4299-AEDF-9C0F0605DD1B}"/>
              </a:ext>
            </a:extLst>
          </p:cNvPr>
          <p:cNvSpPr>
            <a:spLocks noGrp="1"/>
          </p:cNvSpPr>
          <p:nvPr>
            <p:ph type="pic" sz="quarter" idx="11"/>
          </p:nvPr>
        </p:nvSpPr>
        <p:spPr>
          <a:xfrm>
            <a:off x="3811573" y="1004031"/>
            <a:ext cx="4832808" cy="4849941"/>
          </a:xfrm>
          <a:custGeom>
            <a:avLst/>
            <a:gdLst>
              <a:gd name="connsiteX0" fmla="*/ 1430069 w 4832808"/>
              <a:gd name="connsiteY0" fmla="*/ 1002 h 4849941"/>
              <a:gd name="connsiteX1" fmla="*/ 2319723 w 4832808"/>
              <a:gd name="connsiteY1" fmla="*/ 791385 h 4849941"/>
              <a:gd name="connsiteX2" fmla="*/ 3099783 w 4832808"/>
              <a:gd name="connsiteY2" fmla="*/ 1708261 h 4849941"/>
              <a:gd name="connsiteX3" fmla="*/ 3949071 w 4832808"/>
              <a:gd name="connsiteY3" fmla="*/ 1709434 h 4849941"/>
              <a:gd name="connsiteX4" fmla="*/ 4631272 w 4832808"/>
              <a:gd name="connsiteY4" fmla="*/ 2136779 h 4849941"/>
              <a:gd name="connsiteX5" fmla="*/ 4710594 w 4832808"/>
              <a:gd name="connsiteY5" fmla="*/ 3353101 h 4849941"/>
              <a:gd name="connsiteX6" fmla="*/ 3758515 w 4832808"/>
              <a:gd name="connsiteY6" fmla="*/ 4149353 h 4849941"/>
              <a:gd name="connsiteX7" fmla="*/ 2875902 w 4832808"/>
              <a:gd name="connsiteY7" fmla="*/ 4212246 h 4849941"/>
              <a:gd name="connsiteX8" fmla="*/ 2081761 w 4832808"/>
              <a:gd name="connsiteY8" fmla="*/ 4196051 h 4849941"/>
              <a:gd name="connsiteX9" fmla="*/ 1446027 w 4832808"/>
              <a:gd name="connsiteY9" fmla="*/ 4526476 h 4849941"/>
              <a:gd name="connsiteX10" fmla="*/ 800435 w 4832808"/>
              <a:gd name="connsiteY10" fmla="*/ 4833900 h 4849941"/>
              <a:gd name="connsiteX11" fmla="*/ 142172 w 4832808"/>
              <a:gd name="connsiteY11" fmla="*/ 4643109 h 4849941"/>
              <a:gd name="connsiteX12" fmla="*/ 1133 w 4832808"/>
              <a:gd name="connsiteY12" fmla="*/ 4129874 h 4849941"/>
              <a:gd name="connsiteX13" fmla="*/ 20609 w 4832808"/>
              <a:gd name="connsiteY13" fmla="*/ 3947766 h 4849941"/>
              <a:gd name="connsiteX14" fmla="*/ 256223 w 4832808"/>
              <a:gd name="connsiteY14" fmla="*/ 3256178 h 4849941"/>
              <a:gd name="connsiteX15" fmla="*/ 527744 w 4832808"/>
              <a:gd name="connsiteY15" fmla="*/ 2457344 h 4849941"/>
              <a:gd name="connsiteX16" fmla="*/ 526334 w 4832808"/>
              <a:gd name="connsiteY16" fmla="*/ 1636452 h 4849941"/>
              <a:gd name="connsiteX17" fmla="*/ 611522 w 4832808"/>
              <a:gd name="connsiteY17" fmla="*/ 562108 h 4849941"/>
              <a:gd name="connsiteX18" fmla="*/ 1430069 w 4832808"/>
              <a:gd name="connsiteY18" fmla="*/ 1002 h 484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32808" h="4849941">
                <a:moveTo>
                  <a:pt x="1430069" y="1002"/>
                </a:moveTo>
                <a:cubicBezTo>
                  <a:pt x="1848964" y="23765"/>
                  <a:pt x="2166949" y="400652"/>
                  <a:pt x="2319723" y="791385"/>
                </a:cubicBezTo>
                <a:cubicBezTo>
                  <a:pt x="2484698" y="1213566"/>
                  <a:pt x="2592180" y="1624249"/>
                  <a:pt x="3099783" y="1708261"/>
                </a:cubicBezTo>
                <a:cubicBezTo>
                  <a:pt x="3387494" y="1755901"/>
                  <a:pt x="3666759" y="1662031"/>
                  <a:pt x="3949071" y="1709434"/>
                </a:cubicBezTo>
                <a:cubicBezTo>
                  <a:pt x="4219887" y="1755196"/>
                  <a:pt x="4473337" y="1911255"/>
                  <a:pt x="4631272" y="2136779"/>
                </a:cubicBezTo>
                <a:cubicBezTo>
                  <a:pt x="4875334" y="2485505"/>
                  <a:pt x="4892702" y="2968468"/>
                  <a:pt x="4710594" y="3353101"/>
                </a:cubicBezTo>
                <a:cubicBezTo>
                  <a:pt x="4528486" y="3737966"/>
                  <a:pt x="4164975" y="4022626"/>
                  <a:pt x="3758515" y="4149353"/>
                </a:cubicBezTo>
                <a:cubicBezTo>
                  <a:pt x="3474091" y="4238061"/>
                  <a:pt x="3170186" y="4253312"/>
                  <a:pt x="2875902" y="4212246"/>
                </a:cubicBezTo>
                <a:cubicBezTo>
                  <a:pt x="2594996" y="4173054"/>
                  <a:pt x="2366422" y="4118376"/>
                  <a:pt x="2081761" y="4196051"/>
                </a:cubicBezTo>
                <a:cubicBezTo>
                  <a:pt x="1850373" y="4258944"/>
                  <a:pt x="1646909" y="4395527"/>
                  <a:pt x="1446027" y="4526476"/>
                </a:cubicBezTo>
                <a:cubicBezTo>
                  <a:pt x="1244911" y="4657424"/>
                  <a:pt x="1035581" y="4787199"/>
                  <a:pt x="800435" y="4833900"/>
                </a:cubicBezTo>
                <a:cubicBezTo>
                  <a:pt x="565055" y="4880598"/>
                  <a:pt x="295414" y="4827797"/>
                  <a:pt x="142172" y="4643109"/>
                </a:cubicBezTo>
                <a:cubicBezTo>
                  <a:pt x="26007" y="4503477"/>
                  <a:pt x="-6848" y="4311278"/>
                  <a:pt x="1133" y="4129874"/>
                </a:cubicBezTo>
                <a:cubicBezTo>
                  <a:pt x="3712" y="4068859"/>
                  <a:pt x="10519" y="4008077"/>
                  <a:pt x="20609" y="3947766"/>
                </a:cubicBezTo>
                <a:cubicBezTo>
                  <a:pt x="60739" y="3708398"/>
                  <a:pt x="154375" y="3477948"/>
                  <a:pt x="256223" y="3256178"/>
                </a:cubicBezTo>
                <a:cubicBezTo>
                  <a:pt x="372621" y="3002729"/>
                  <a:pt x="506154" y="2740130"/>
                  <a:pt x="527744" y="2457344"/>
                </a:cubicBezTo>
                <a:cubicBezTo>
                  <a:pt x="547924" y="2192865"/>
                  <a:pt x="532905" y="1903982"/>
                  <a:pt x="526334" y="1636452"/>
                </a:cubicBezTo>
                <a:cubicBezTo>
                  <a:pt x="517418" y="1274348"/>
                  <a:pt x="473533" y="896990"/>
                  <a:pt x="611522" y="562108"/>
                </a:cubicBezTo>
                <a:cubicBezTo>
                  <a:pt x="745990" y="235911"/>
                  <a:pt x="1077822" y="-18009"/>
                  <a:pt x="1430069" y="1002"/>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10235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3E72650-55CD-475B-A8F4-942EAFDA2F25}"/>
              </a:ext>
            </a:extLst>
          </p:cNvPr>
          <p:cNvSpPr>
            <a:spLocks noGrp="1"/>
          </p:cNvSpPr>
          <p:nvPr>
            <p:ph type="pic" sz="quarter" idx="12"/>
          </p:nvPr>
        </p:nvSpPr>
        <p:spPr>
          <a:xfrm>
            <a:off x="9115424" y="4287715"/>
            <a:ext cx="3076576" cy="2570287"/>
          </a:xfrm>
          <a:custGeom>
            <a:avLst/>
            <a:gdLst>
              <a:gd name="connsiteX0" fmla="*/ 490745 w 3076576"/>
              <a:gd name="connsiteY0" fmla="*/ 0 h 2570287"/>
              <a:gd name="connsiteX1" fmla="*/ 3076576 w 3076576"/>
              <a:gd name="connsiteY1" fmla="*/ 0 h 2570287"/>
              <a:gd name="connsiteX2" fmla="*/ 3076576 w 3076576"/>
              <a:gd name="connsiteY2" fmla="*/ 2570287 h 2570287"/>
              <a:gd name="connsiteX3" fmla="*/ 0 w 3076576"/>
              <a:gd name="connsiteY3" fmla="*/ 2570287 h 2570287"/>
              <a:gd name="connsiteX4" fmla="*/ 0 w 3076576"/>
              <a:gd name="connsiteY4" fmla="*/ 490745 h 2570287"/>
              <a:gd name="connsiteX5" fmla="*/ 490745 w 3076576"/>
              <a:gd name="connsiteY5" fmla="*/ 0 h 257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6576" h="2570287">
                <a:moveTo>
                  <a:pt x="490745" y="0"/>
                </a:moveTo>
                <a:lnTo>
                  <a:pt x="3076576" y="0"/>
                </a:lnTo>
                <a:lnTo>
                  <a:pt x="3076576" y="2570287"/>
                </a:lnTo>
                <a:lnTo>
                  <a:pt x="0" y="2570287"/>
                </a:lnTo>
                <a:lnTo>
                  <a:pt x="0" y="490745"/>
                </a:lnTo>
                <a:cubicBezTo>
                  <a:pt x="0" y="219714"/>
                  <a:pt x="219714" y="0"/>
                  <a:pt x="490745"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5" name="Picture Placeholder 4">
            <a:extLst>
              <a:ext uri="{FF2B5EF4-FFF2-40B4-BE49-F238E27FC236}">
                <a16:creationId xmlns:a16="http://schemas.microsoft.com/office/drawing/2014/main" id="{E6AC66D9-D4D9-4B11-A5C3-70C604610A31}"/>
              </a:ext>
            </a:extLst>
          </p:cNvPr>
          <p:cNvSpPr>
            <a:spLocks noGrp="1"/>
          </p:cNvSpPr>
          <p:nvPr>
            <p:ph type="pic" sz="quarter" idx="11"/>
          </p:nvPr>
        </p:nvSpPr>
        <p:spPr>
          <a:xfrm>
            <a:off x="1074598" y="1047751"/>
            <a:ext cx="3497345" cy="4762500"/>
          </a:xfrm>
          <a:custGeom>
            <a:avLst/>
            <a:gdLst>
              <a:gd name="connsiteX0" fmla="*/ 0 w 3497345"/>
              <a:gd name="connsiteY0" fmla="*/ 0 h 4762500"/>
              <a:gd name="connsiteX1" fmla="*/ 2829597 w 3497345"/>
              <a:gd name="connsiteY1" fmla="*/ 0 h 4762500"/>
              <a:gd name="connsiteX2" fmla="*/ 3497345 w 3497345"/>
              <a:gd name="connsiteY2" fmla="*/ 667748 h 4762500"/>
              <a:gd name="connsiteX3" fmla="*/ 3497345 w 3497345"/>
              <a:gd name="connsiteY3" fmla="*/ 4762500 h 4762500"/>
              <a:gd name="connsiteX4" fmla="*/ 0 w 3497345"/>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345" h="4762500">
                <a:moveTo>
                  <a:pt x="0" y="0"/>
                </a:moveTo>
                <a:lnTo>
                  <a:pt x="2829597" y="0"/>
                </a:lnTo>
                <a:cubicBezTo>
                  <a:pt x="3198384" y="0"/>
                  <a:pt x="3497345" y="298961"/>
                  <a:pt x="3497345" y="667748"/>
                </a:cubicBezTo>
                <a:lnTo>
                  <a:pt x="3497345" y="4762500"/>
                </a:lnTo>
                <a:lnTo>
                  <a:pt x="0" y="47625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4410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lt">
                                    <p:tmPct val="3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iterate type="lt">
                                    <p:tmPct val="3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16C092A-A420-4568-AB83-681A4A5F32EF}"/>
              </a:ext>
            </a:extLst>
          </p:cNvPr>
          <p:cNvSpPr>
            <a:spLocks noGrp="1"/>
          </p:cNvSpPr>
          <p:nvPr>
            <p:ph type="pic" sz="quarter" idx="12"/>
          </p:nvPr>
        </p:nvSpPr>
        <p:spPr>
          <a:xfrm>
            <a:off x="4963958" y="974414"/>
            <a:ext cx="2454586" cy="2454586"/>
          </a:xfrm>
          <a:custGeom>
            <a:avLst/>
            <a:gdLst>
              <a:gd name="connsiteX0" fmla="*/ 1227293 w 2454586"/>
              <a:gd name="connsiteY0" fmla="*/ 0 h 2454586"/>
              <a:gd name="connsiteX1" fmla="*/ 2454586 w 2454586"/>
              <a:gd name="connsiteY1" fmla="*/ 1227293 h 2454586"/>
              <a:gd name="connsiteX2" fmla="*/ 1227293 w 2454586"/>
              <a:gd name="connsiteY2" fmla="*/ 2454586 h 2454586"/>
              <a:gd name="connsiteX3" fmla="*/ 0 w 2454586"/>
              <a:gd name="connsiteY3" fmla="*/ 1227293 h 2454586"/>
              <a:gd name="connsiteX4" fmla="*/ 1227293 w 2454586"/>
              <a:gd name="connsiteY4" fmla="*/ 0 h 2454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586" h="2454586">
                <a:moveTo>
                  <a:pt x="1227293" y="0"/>
                </a:moveTo>
                <a:cubicBezTo>
                  <a:pt x="1905108" y="0"/>
                  <a:pt x="2454586" y="549478"/>
                  <a:pt x="2454586" y="1227293"/>
                </a:cubicBezTo>
                <a:cubicBezTo>
                  <a:pt x="2454586" y="1905108"/>
                  <a:pt x="1905108" y="2454586"/>
                  <a:pt x="1227293" y="2454586"/>
                </a:cubicBezTo>
                <a:cubicBezTo>
                  <a:pt x="549478" y="2454586"/>
                  <a:pt x="0" y="1905108"/>
                  <a:pt x="0" y="1227293"/>
                </a:cubicBezTo>
                <a:cubicBezTo>
                  <a:pt x="0" y="549478"/>
                  <a:pt x="549478" y="0"/>
                  <a:pt x="1227293"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8" name="Picture Placeholder 7">
            <a:extLst>
              <a:ext uri="{FF2B5EF4-FFF2-40B4-BE49-F238E27FC236}">
                <a16:creationId xmlns:a16="http://schemas.microsoft.com/office/drawing/2014/main" id="{BC43A6E4-EE2A-4665-85D9-D30A1CDC894B}"/>
              </a:ext>
            </a:extLst>
          </p:cNvPr>
          <p:cNvSpPr>
            <a:spLocks noGrp="1"/>
          </p:cNvSpPr>
          <p:nvPr>
            <p:ph type="pic" sz="quarter" idx="13"/>
          </p:nvPr>
        </p:nvSpPr>
        <p:spPr>
          <a:xfrm>
            <a:off x="8507258" y="3429000"/>
            <a:ext cx="2454586" cy="2454586"/>
          </a:xfrm>
          <a:custGeom>
            <a:avLst/>
            <a:gdLst>
              <a:gd name="connsiteX0" fmla="*/ 1227293 w 2454586"/>
              <a:gd name="connsiteY0" fmla="*/ 0 h 2454586"/>
              <a:gd name="connsiteX1" fmla="*/ 2454586 w 2454586"/>
              <a:gd name="connsiteY1" fmla="*/ 1227293 h 2454586"/>
              <a:gd name="connsiteX2" fmla="*/ 1227293 w 2454586"/>
              <a:gd name="connsiteY2" fmla="*/ 2454586 h 2454586"/>
              <a:gd name="connsiteX3" fmla="*/ 0 w 2454586"/>
              <a:gd name="connsiteY3" fmla="*/ 1227293 h 2454586"/>
              <a:gd name="connsiteX4" fmla="*/ 1227293 w 2454586"/>
              <a:gd name="connsiteY4" fmla="*/ 0 h 2454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586" h="2454586">
                <a:moveTo>
                  <a:pt x="1227293" y="0"/>
                </a:moveTo>
                <a:cubicBezTo>
                  <a:pt x="1905108" y="0"/>
                  <a:pt x="2454586" y="549478"/>
                  <a:pt x="2454586" y="1227293"/>
                </a:cubicBezTo>
                <a:cubicBezTo>
                  <a:pt x="2454586" y="1905108"/>
                  <a:pt x="1905108" y="2454586"/>
                  <a:pt x="1227293" y="2454586"/>
                </a:cubicBezTo>
                <a:cubicBezTo>
                  <a:pt x="549478" y="2454586"/>
                  <a:pt x="0" y="1905108"/>
                  <a:pt x="0" y="1227293"/>
                </a:cubicBezTo>
                <a:cubicBezTo>
                  <a:pt x="0" y="549478"/>
                  <a:pt x="549478" y="0"/>
                  <a:pt x="1227293"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6" name="Picture Placeholder 5">
            <a:extLst>
              <a:ext uri="{FF2B5EF4-FFF2-40B4-BE49-F238E27FC236}">
                <a16:creationId xmlns:a16="http://schemas.microsoft.com/office/drawing/2014/main" id="{D7F23C8B-7130-48CC-82AE-3693FCB281BF}"/>
              </a:ext>
            </a:extLst>
          </p:cNvPr>
          <p:cNvSpPr>
            <a:spLocks noGrp="1"/>
          </p:cNvSpPr>
          <p:nvPr>
            <p:ph type="pic" sz="quarter" idx="11"/>
          </p:nvPr>
        </p:nvSpPr>
        <p:spPr>
          <a:xfrm>
            <a:off x="1904112" y="3228974"/>
            <a:ext cx="2454586" cy="2454586"/>
          </a:xfrm>
          <a:custGeom>
            <a:avLst/>
            <a:gdLst>
              <a:gd name="connsiteX0" fmla="*/ 1227293 w 2454586"/>
              <a:gd name="connsiteY0" fmla="*/ 0 h 2454586"/>
              <a:gd name="connsiteX1" fmla="*/ 2454586 w 2454586"/>
              <a:gd name="connsiteY1" fmla="*/ 1227293 h 2454586"/>
              <a:gd name="connsiteX2" fmla="*/ 1227293 w 2454586"/>
              <a:gd name="connsiteY2" fmla="*/ 2454586 h 2454586"/>
              <a:gd name="connsiteX3" fmla="*/ 0 w 2454586"/>
              <a:gd name="connsiteY3" fmla="*/ 1227293 h 2454586"/>
              <a:gd name="connsiteX4" fmla="*/ 1227293 w 2454586"/>
              <a:gd name="connsiteY4" fmla="*/ 0 h 2454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586" h="2454586">
                <a:moveTo>
                  <a:pt x="1227293" y="0"/>
                </a:moveTo>
                <a:cubicBezTo>
                  <a:pt x="1905108" y="0"/>
                  <a:pt x="2454586" y="549478"/>
                  <a:pt x="2454586" y="1227293"/>
                </a:cubicBezTo>
                <a:cubicBezTo>
                  <a:pt x="2454586" y="1905108"/>
                  <a:pt x="1905108" y="2454586"/>
                  <a:pt x="1227293" y="2454586"/>
                </a:cubicBezTo>
                <a:cubicBezTo>
                  <a:pt x="549478" y="2454586"/>
                  <a:pt x="0" y="1905108"/>
                  <a:pt x="0" y="1227293"/>
                </a:cubicBezTo>
                <a:cubicBezTo>
                  <a:pt x="0" y="549478"/>
                  <a:pt x="549478" y="0"/>
                  <a:pt x="1227293"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41635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6" presetClass="emph" presetSubtype="0" accel="52000" decel="48000" autoRev="1" fill="hold" grpId="1" nodeType="withEffect">
                                  <p:stCondLst>
                                    <p:cond delay="0"/>
                                  </p:stCondLst>
                                  <p:childTnLst>
                                    <p:animScale>
                                      <p:cBhvr>
                                        <p:cTn id="9" dur="500" fill="hold"/>
                                        <p:tgtEl>
                                          <p:spTgt spid="6"/>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7"/>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6" grpId="0" animBg="1"/>
      <p:bldP spid="6" grpId="1"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312FD35-6740-4EDE-B42F-3A2A3AF1B51C}"/>
              </a:ext>
            </a:extLst>
          </p:cNvPr>
          <p:cNvSpPr>
            <a:spLocks noGrp="1"/>
          </p:cNvSpPr>
          <p:nvPr>
            <p:ph type="pic" sz="quarter" idx="12"/>
          </p:nvPr>
        </p:nvSpPr>
        <p:spPr>
          <a:xfrm>
            <a:off x="9206036" y="0"/>
            <a:ext cx="2985965" cy="3429000"/>
          </a:xfrm>
          <a:custGeom>
            <a:avLst/>
            <a:gdLst>
              <a:gd name="connsiteX0" fmla="*/ 0 w 2985965"/>
              <a:gd name="connsiteY0" fmla="*/ 0 h 3429000"/>
              <a:gd name="connsiteX1" fmla="*/ 2985965 w 2985965"/>
              <a:gd name="connsiteY1" fmla="*/ 0 h 3429000"/>
              <a:gd name="connsiteX2" fmla="*/ 2985965 w 2985965"/>
              <a:gd name="connsiteY2" fmla="*/ 2259875 h 3429000"/>
              <a:gd name="connsiteX3" fmla="*/ 1816840 w 2985965"/>
              <a:gd name="connsiteY3" fmla="*/ 3429000 h 3429000"/>
              <a:gd name="connsiteX4" fmla="*/ 0 w 2985965"/>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965" h="3429000">
                <a:moveTo>
                  <a:pt x="0" y="0"/>
                </a:moveTo>
                <a:lnTo>
                  <a:pt x="2985965" y="0"/>
                </a:lnTo>
                <a:lnTo>
                  <a:pt x="2985965" y="2259875"/>
                </a:lnTo>
                <a:cubicBezTo>
                  <a:pt x="2985965" y="2905565"/>
                  <a:pt x="2462530" y="3429000"/>
                  <a:pt x="1816840" y="3429000"/>
                </a:cubicBezTo>
                <a:lnTo>
                  <a:pt x="0" y="3429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5" name="Picture Placeholder 4">
            <a:extLst>
              <a:ext uri="{FF2B5EF4-FFF2-40B4-BE49-F238E27FC236}">
                <a16:creationId xmlns:a16="http://schemas.microsoft.com/office/drawing/2014/main" id="{E74342CE-63C4-4325-9CA4-EA60574D44D1}"/>
              </a:ext>
            </a:extLst>
          </p:cNvPr>
          <p:cNvSpPr>
            <a:spLocks noGrp="1"/>
          </p:cNvSpPr>
          <p:nvPr>
            <p:ph type="pic" sz="quarter" idx="11"/>
          </p:nvPr>
        </p:nvSpPr>
        <p:spPr>
          <a:xfrm>
            <a:off x="6096001" y="0"/>
            <a:ext cx="3110035" cy="6858000"/>
          </a:xfrm>
          <a:custGeom>
            <a:avLst/>
            <a:gdLst>
              <a:gd name="connsiteX0" fmla="*/ 0 w 2985965"/>
              <a:gd name="connsiteY0" fmla="*/ 0 h 6858000"/>
              <a:gd name="connsiteX1" fmla="*/ 2985965 w 2985965"/>
              <a:gd name="connsiteY1" fmla="*/ 0 h 6858000"/>
              <a:gd name="connsiteX2" fmla="*/ 2985965 w 2985965"/>
              <a:gd name="connsiteY2" fmla="*/ 6858000 h 6858000"/>
              <a:gd name="connsiteX3" fmla="*/ 0 w 29859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5965" h="6858000">
                <a:moveTo>
                  <a:pt x="0" y="0"/>
                </a:moveTo>
                <a:lnTo>
                  <a:pt x="2985965" y="0"/>
                </a:lnTo>
                <a:lnTo>
                  <a:pt x="298596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22600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7B42ECB-F586-4D0C-93BD-CD69E743FE30}"/>
              </a:ext>
            </a:extLst>
          </p:cNvPr>
          <p:cNvSpPr>
            <a:spLocks noGrp="1"/>
          </p:cNvSpPr>
          <p:nvPr>
            <p:ph type="pic" sz="quarter" idx="14"/>
          </p:nvPr>
        </p:nvSpPr>
        <p:spPr>
          <a:xfrm>
            <a:off x="9503231" y="1505238"/>
            <a:ext cx="2688771" cy="5352763"/>
          </a:xfrm>
          <a:custGeom>
            <a:avLst/>
            <a:gdLst>
              <a:gd name="connsiteX0" fmla="*/ 983552 w 2688771"/>
              <a:gd name="connsiteY0" fmla="*/ 0 h 5352763"/>
              <a:gd name="connsiteX1" fmla="*/ 2688771 w 2688771"/>
              <a:gd name="connsiteY1" fmla="*/ 0 h 5352763"/>
              <a:gd name="connsiteX2" fmla="*/ 2688771 w 2688771"/>
              <a:gd name="connsiteY2" fmla="*/ 5352763 h 5352763"/>
              <a:gd name="connsiteX3" fmla="*/ 0 w 2688771"/>
              <a:gd name="connsiteY3" fmla="*/ 5352763 h 5352763"/>
              <a:gd name="connsiteX4" fmla="*/ 0 w 2688771"/>
              <a:gd name="connsiteY4" fmla="*/ 983552 h 5352763"/>
              <a:gd name="connsiteX5" fmla="*/ 983552 w 2688771"/>
              <a:gd name="connsiteY5" fmla="*/ 0 h 53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771" h="5352763">
                <a:moveTo>
                  <a:pt x="983552" y="0"/>
                </a:moveTo>
                <a:lnTo>
                  <a:pt x="2688771" y="0"/>
                </a:lnTo>
                <a:lnTo>
                  <a:pt x="2688771" y="5352763"/>
                </a:lnTo>
                <a:lnTo>
                  <a:pt x="0" y="5352763"/>
                </a:lnTo>
                <a:lnTo>
                  <a:pt x="0" y="983552"/>
                </a:lnTo>
                <a:cubicBezTo>
                  <a:pt x="0" y="440351"/>
                  <a:pt x="440351" y="0"/>
                  <a:pt x="983552"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9" name="Picture Placeholder 8">
            <a:extLst>
              <a:ext uri="{FF2B5EF4-FFF2-40B4-BE49-F238E27FC236}">
                <a16:creationId xmlns:a16="http://schemas.microsoft.com/office/drawing/2014/main" id="{D4B279BB-61B2-4DEB-A6CE-1139DDF863D8}"/>
              </a:ext>
            </a:extLst>
          </p:cNvPr>
          <p:cNvSpPr>
            <a:spLocks noGrp="1"/>
          </p:cNvSpPr>
          <p:nvPr>
            <p:ph type="pic" sz="quarter" idx="12"/>
          </p:nvPr>
        </p:nvSpPr>
        <p:spPr>
          <a:xfrm>
            <a:off x="4125687" y="4154722"/>
            <a:ext cx="2688771" cy="2703278"/>
          </a:xfrm>
          <a:custGeom>
            <a:avLst/>
            <a:gdLst>
              <a:gd name="connsiteX0" fmla="*/ 983552 w 2688771"/>
              <a:gd name="connsiteY0" fmla="*/ 0 h 2703278"/>
              <a:gd name="connsiteX1" fmla="*/ 2688771 w 2688771"/>
              <a:gd name="connsiteY1" fmla="*/ 0 h 2703278"/>
              <a:gd name="connsiteX2" fmla="*/ 2688771 w 2688771"/>
              <a:gd name="connsiteY2" fmla="*/ 2703278 h 2703278"/>
              <a:gd name="connsiteX3" fmla="*/ 0 w 2688771"/>
              <a:gd name="connsiteY3" fmla="*/ 2703278 h 2703278"/>
              <a:gd name="connsiteX4" fmla="*/ 0 w 2688771"/>
              <a:gd name="connsiteY4" fmla="*/ 983552 h 2703278"/>
              <a:gd name="connsiteX5" fmla="*/ 983552 w 2688771"/>
              <a:gd name="connsiteY5" fmla="*/ 0 h 270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771" h="2703278">
                <a:moveTo>
                  <a:pt x="983552" y="0"/>
                </a:moveTo>
                <a:lnTo>
                  <a:pt x="2688771" y="0"/>
                </a:lnTo>
                <a:lnTo>
                  <a:pt x="2688771" y="2703278"/>
                </a:lnTo>
                <a:lnTo>
                  <a:pt x="0" y="2703278"/>
                </a:lnTo>
                <a:lnTo>
                  <a:pt x="0" y="983552"/>
                </a:lnTo>
                <a:cubicBezTo>
                  <a:pt x="0" y="440351"/>
                  <a:pt x="440351" y="0"/>
                  <a:pt x="983552"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228083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00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F644E0-636F-4180-A244-03D41FEAC0E7}"/>
              </a:ext>
            </a:extLst>
          </p:cNvPr>
          <p:cNvSpPr>
            <a:spLocks noGrp="1"/>
          </p:cNvSpPr>
          <p:nvPr>
            <p:ph type="pic" sz="quarter" idx="12"/>
          </p:nvPr>
        </p:nvSpPr>
        <p:spPr>
          <a:xfrm>
            <a:off x="0" y="0"/>
            <a:ext cx="3358348" cy="3429000"/>
          </a:xfrm>
          <a:custGeom>
            <a:avLst/>
            <a:gdLst>
              <a:gd name="connsiteX0" fmla="*/ 0 w 2985965"/>
              <a:gd name="connsiteY0" fmla="*/ 0 h 6858000"/>
              <a:gd name="connsiteX1" fmla="*/ 2985965 w 2985965"/>
              <a:gd name="connsiteY1" fmla="*/ 0 h 6858000"/>
              <a:gd name="connsiteX2" fmla="*/ 2985965 w 2985965"/>
              <a:gd name="connsiteY2" fmla="*/ 6858000 h 6858000"/>
              <a:gd name="connsiteX3" fmla="*/ 0 w 29859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5965" h="6858000">
                <a:moveTo>
                  <a:pt x="0" y="0"/>
                </a:moveTo>
                <a:lnTo>
                  <a:pt x="2985965" y="0"/>
                </a:lnTo>
                <a:lnTo>
                  <a:pt x="298596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6" name="Picture Placeholder 5">
            <a:extLst>
              <a:ext uri="{FF2B5EF4-FFF2-40B4-BE49-F238E27FC236}">
                <a16:creationId xmlns:a16="http://schemas.microsoft.com/office/drawing/2014/main" id="{1AB5A9D3-ACAD-4ED4-85C9-3D7DD92000F1}"/>
              </a:ext>
            </a:extLst>
          </p:cNvPr>
          <p:cNvSpPr>
            <a:spLocks noGrp="1"/>
          </p:cNvSpPr>
          <p:nvPr>
            <p:ph type="pic" sz="quarter" idx="13"/>
          </p:nvPr>
        </p:nvSpPr>
        <p:spPr>
          <a:xfrm>
            <a:off x="8833652" y="0"/>
            <a:ext cx="3358348" cy="6858000"/>
          </a:xfrm>
          <a:custGeom>
            <a:avLst/>
            <a:gdLst>
              <a:gd name="connsiteX0" fmla="*/ 0 w 2985965"/>
              <a:gd name="connsiteY0" fmla="*/ 0 h 6858000"/>
              <a:gd name="connsiteX1" fmla="*/ 2985965 w 2985965"/>
              <a:gd name="connsiteY1" fmla="*/ 0 h 6858000"/>
              <a:gd name="connsiteX2" fmla="*/ 2985965 w 2985965"/>
              <a:gd name="connsiteY2" fmla="*/ 6858000 h 6858000"/>
              <a:gd name="connsiteX3" fmla="*/ 0 w 29859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5965" h="6858000">
                <a:moveTo>
                  <a:pt x="0" y="0"/>
                </a:moveTo>
                <a:lnTo>
                  <a:pt x="2985965" y="0"/>
                </a:lnTo>
                <a:lnTo>
                  <a:pt x="298596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7" name="Picture Placeholder 6">
            <a:extLst>
              <a:ext uri="{FF2B5EF4-FFF2-40B4-BE49-F238E27FC236}">
                <a16:creationId xmlns:a16="http://schemas.microsoft.com/office/drawing/2014/main" id="{F8532F2A-B8F4-42C4-B2A4-DBE460BDEC2A}"/>
              </a:ext>
            </a:extLst>
          </p:cNvPr>
          <p:cNvSpPr>
            <a:spLocks noGrp="1"/>
          </p:cNvSpPr>
          <p:nvPr>
            <p:ph type="pic" sz="quarter" idx="14"/>
          </p:nvPr>
        </p:nvSpPr>
        <p:spPr>
          <a:xfrm>
            <a:off x="0" y="3429000"/>
            <a:ext cx="3358348" cy="3429000"/>
          </a:xfrm>
          <a:custGeom>
            <a:avLst/>
            <a:gdLst>
              <a:gd name="connsiteX0" fmla="*/ 0 w 2985965"/>
              <a:gd name="connsiteY0" fmla="*/ 0 h 6858000"/>
              <a:gd name="connsiteX1" fmla="*/ 2985965 w 2985965"/>
              <a:gd name="connsiteY1" fmla="*/ 0 h 6858000"/>
              <a:gd name="connsiteX2" fmla="*/ 2985965 w 2985965"/>
              <a:gd name="connsiteY2" fmla="*/ 6858000 h 6858000"/>
              <a:gd name="connsiteX3" fmla="*/ 0 w 29859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5965" h="6858000">
                <a:moveTo>
                  <a:pt x="0" y="0"/>
                </a:moveTo>
                <a:lnTo>
                  <a:pt x="2985965" y="0"/>
                </a:lnTo>
                <a:lnTo>
                  <a:pt x="298596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98571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1+#ppt_w/2"/>
                                          </p:val>
                                        </p:tav>
                                        <p:tav tm="100000">
                                          <p:val>
                                            <p:strVal val="#ppt_x"/>
                                          </p:val>
                                        </p:tav>
                                      </p:tavLst>
                                    </p:anim>
                                    <p:anim calcmode="lin" valueType="num">
                                      <p:cBhvr additive="base">
                                        <p:cTn id="16"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7A069A-B87F-4C9E-9DD8-3BF46D7F64BE}"/>
              </a:ext>
            </a:extLst>
          </p:cNvPr>
          <p:cNvSpPr>
            <a:spLocks noGrp="1"/>
          </p:cNvSpPr>
          <p:nvPr>
            <p:ph type="pic" sz="quarter" idx="11"/>
          </p:nvPr>
        </p:nvSpPr>
        <p:spPr>
          <a:xfrm>
            <a:off x="0" y="0"/>
            <a:ext cx="12192000" cy="6858000"/>
          </a:xfrm>
          <a:custGeom>
            <a:avLst/>
            <a:gdLst>
              <a:gd name="connsiteX0" fmla="*/ 12192000 w 12192000"/>
              <a:gd name="connsiteY0" fmla="*/ 2474563 h 6858000"/>
              <a:gd name="connsiteX1" fmla="*/ 12192000 w 12192000"/>
              <a:gd name="connsiteY1" fmla="*/ 6761726 h 6858000"/>
              <a:gd name="connsiteX2" fmla="*/ 12095725 w 12192000"/>
              <a:gd name="connsiteY2" fmla="*/ 6858000 h 6858000"/>
              <a:gd name="connsiteX3" fmla="*/ 9048340 w 12192000"/>
              <a:gd name="connsiteY3" fmla="*/ 6858000 h 6858000"/>
              <a:gd name="connsiteX4" fmla="*/ 9008758 w 12192000"/>
              <a:gd name="connsiteY4" fmla="*/ 6744836 h 6858000"/>
              <a:gd name="connsiteX5" fmla="*/ 9394471 w 12192000"/>
              <a:gd name="connsiteY5" fmla="*/ 5224969 h 6858000"/>
              <a:gd name="connsiteX6" fmla="*/ 11944050 w 12192000"/>
              <a:gd name="connsiteY6" fmla="*/ 2675393 h 6858000"/>
              <a:gd name="connsiteX7" fmla="*/ 12184442 w 12192000"/>
              <a:gd name="connsiteY7" fmla="*/ 2479030 h 6858000"/>
              <a:gd name="connsiteX8" fmla="*/ 7807183 w 12192000"/>
              <a:gd name="connsiteY8" fmla="*/ 2432831 h 6858000"/>
              <a:gd name="connsiteX9" fmla="*/ 8890753 w 12192000"/>
              <a:gd name="connsiteY9" fmla="*/ 2881660 h 6858000"/>
              <a:gd name="connsiteX10" fmla="*/ 8890753 w 12192000"/>
              <a:gd name="connsiteY10" fmla="*/ 5048802 h 6858000"/>
              <a:gd name="connsiteX11" fmla="*/ 7081555 w 12192000"/>
              <a:gd name="connsiteY11" fmla="*/ 6858000 h 6858000"/>
              <a:gd name="connsiteX12" fmla="*/ 3765589 w 12192000"/>
              <a:gd name="connsiteY12" fmla="*/ 6858000 h 6858000"/>
              <a:gd name="connsiteX13" fmla="*/ 3753256 w 12192000"/>
              <a:gd name="connsiteY13" fmla="*/ 6807487 h 6858000"/>
              <a:gd name="connsiteX14" fmla="*/ 4174035 w 12192000"/>
              <a:gd name="connsiteY14" fmla="*/ 5431236 h 6858000"/>
              <a:gd name="connsiteX15" fmla="*/ 6723611 w 12192000"/>
              <a:gd name="connsiteY15" fmla="*/ 2881660 h 6858000"/>
              <a:gd name="connsiteX16" fmla="*/ 7807183 w 12192000"/>
              <a:gd name="connsiteY16" fmla="*/ 2432831 h 6858000"/>
              <a:gd name="connsiteX17" fmla="*/ 2956787 w 12192000"/>
              <a:gd name="connsiteY17" fmla="*/ 2269054 h 6858000"/>
              <a:gd name="connsiteX18" fmla="*/ 4040358 w 12192000"/>
              <a:gd name="connsiteY18" fmla="*/ 2717884 h 6858000"/>
              <a:gd name="connsiteX19" fmla="*/ 4040358 w 12192000"/>
              <a:gd name="connsiteY19" fmla="*/ 4885026 h 6858000"/>
              <a:gd name="connsiteX20" fmla="*/ 2067383 w 12192000"/>
              <a:gd name="connsiteY20" fmla="*/ 6858000 h 6858000"/>
              <a:gd name="connsiteX21" fmla="*/ 0 w 12192000"/>
              <a:gd name="connsiteY21" fmla="*/ 6858000 h 6858000"/>
              <a:gd name="connsiteX22" fmla="*/ 0 w 12192000"/>
              <a:gd name="connsiteY22" fmla="*/ 4591098 h 6858000"/>
              <a:gd name="connsiteX23" fmla="*/ 1873216 w 12192000"/>
              <a:gd name="connsiteY23" fmla="*/ 2717884 h 6858000"/>
              <a:gd name="connsiteX24" fmla="*/ 2956787 w 12192000"/>
              <a:gd name="connsiteY24" fmla="*/ 2269054 h 6858000"/>
              <a:gd name="connsiteX25" fmla="*/ 9605270 w 12192000"/>
              <a:gd name="connsiteY25" fmla="*/ 0 h 6858000"/>
              <a:gd name="connsiteX26" fmla="*/ 12192000 w 12192000"/>
              <a:gd name="connsiteY26" fmla="*/ 0 h 6858000"/>
              <a:gd name="connsiteX27" fmla="*/ 12192000 w 12192000"/>
              <a:gd name="connsiteY27" fmla="*/ 1747555 h 6858000"/>
              <a:gd name="connsiteX28" fmla="*/ 11412888 w 12192000"/>
              <a:gd name="connsiteY28" fmla="*/ 2526667 h 6858000"/>
              <a:gd name="connsiteX29" fmla="*/ 9245746 w 12192000"/>
              <a:gd name="connsiteY29" fmla="*/ 2526667 h 6858000"/>
              <a:gd name="connsiteX30" fmla="*/ 9245746 w 12192000"/>
              <a:gd name="connsiteY30" fmla="*/ 359524 h 6858000"/>
              <a:gd name="connsiteX31" fmla="*/ 4591101 w 12192000"/>
              <a:gd name="connsiteY31" fmla="*/ 0 h 6858000"/>
              <a:gd name="connsiteX32" fmla="*/ 8925384 w 12192000"/>
              <a:gd name="connsiteY32" fmla="*/ 0 h 6858000"/>
              <a:gd name="connsiteX33" fmla="*/ 6547445 w 12192000"/>
              <a:gd name="connsiteY33" fmla="*/ 2377941 h 6858000"/>
              <a:gd name="connsiteX34" fmla="*/ 4380303 w 12192000"/>
              <a:gd name="connsiteY34" fmla="*/ 2377942 h 6858000"/>
              <a:gd name="connsiteX35" fmla="*/ 4380304 w 12192000"/>
              <a:gd name="connsiteY35" fmla="*/ 210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6858000">
                <a:moveTo>
                  <a:pt x="12192000" y="2474563"/>
                </a:moveTo>
                <a:lnTo>
                  <a:pt x="12192000" y="6761726"/>
                </a:lnTo>
                <a:lnTo>
                  <a:pt x="12095725" y="6858000"/>
                </a:lnTo>
                <a:lnTo>
                  <a:pt x="9048340" y="6858000"/>
                </a:lnTo>
                <a:lnTo>
                  <a:pt x="9008758" y="6744836"/>
                </a:lnTo>
                <a:cubicBezTo>
                  <a:pt x="8854473" y="6223568"/>
                  <a:pt x="8983044" y="5636397"/>
                  <a:pt x="9394471" y="5224969"/>
                </a:cubicBezTo>
                <a:lnTo>
                  <a:pt x="11944050" y="2675393"/>
                </a:lnTo>
                <a:cubicBezTo>
                  <a:pt x="12018855" y="2600588"/>
                  <a:pt x="12099470" y="2535133"/>
                  <a:pt x="12184442" y="2479030"/>
                </a:cubicBezTo>
                <a:close/>
                <a:moveTo>
                  <a:pt x="7807183" y="2432831"/>
                </a:moveTo>
                <a:cubicBezTo>
                  <a:pt x="8199358" y="2432831"/>
                  <a:pt x="8591533" y="2582440"/>
                  <a:pt x="8890753" y="2881660"/>
                </a:cubicBezTo>
                <a:cubicBezTo>
                  <a:pt x="9489193" y="3480100"/>
                  <a:pt x="9489193" y="4450362"/>
                  <a:pt x="8890753" y="5048802"/>
                </a:cubicBezTo>
                <a:lnTo>
                  <a:pt x="7081555" y="6858000"/>
                </a:lnTo>
                <a:lnTo>
                  <a:pt x="3765589" y="6858000"/>
                </a:lnTo>
                <a:lnTo>
                  <a:pt x="3753256" y="6807487"/>
                </a:lnTo>
                <a:cubicBezTo>
                  <a:pt x="3659749" y="6324530"/>
                  <a:pt x="3800009" y="5805261"/>
                  <a:pt x="4174035" y="5431236"/>
                </a:cubicBezTo>
                <a:lnTo>
                  <a:pt x="6723611" y="2881660"/>
                </a:lnTo>
                <a:cubicBezTo>
                  <a:pt x="7022832" y="2582440"/>
                  <a:pt x="7415006" y="2432830"/>
                  <a:pt x="7807183" y="2432831"/>
                </a:cubicBezTo>
                <a:close/>
                <a:moveTo>
                  <a:pt x="2956787" y="2269054"/>
                </a:moveTo>
                <a:cubicBezTo>
                  <a:pt x="3348963" y="2269054"/>
                  <a:pt x="3741138" y="2418664"/>
                  <a:pt x="4040358" y="2717884"/>
                </a:cubicBezTo>
                <a:cubicBezTo>
                  <a:pt x="4638799" y="3316324"/>
                  <a:pt x="4638799" y="4286586"/>
                  <a:pt x="4040358" y="4885026"/>
                </a:cubicBezTo>
                <a:lnTo>
                  <a:pt x="2067383" y="6858000"/>
                </a:lnTo>
                <a:lnTo>
                  <a:pt x="0" y="6858000"/>
                </a:lnTo>
                <a:lnTo>
                  <a:pt x="0" y="4591098"/>
                </a:lnTo>
                <a:lnTo>
                  <a:pt x="1873216" y="2717884"/>
                </a:lnTo>
                <a:cubicBezTo>
                  <a:pt x="2172436" y="2418664"/>
                  <a:pt x="2564611" y="2269054"/>
                  <a:pt x="2956787" y="2269054"/>
                </a:cubicBezTo>
                <a:close/>
                <a:moveTo>
                  <a:pt x="9605270" y="0"/>
                </a:moveTo>
                <a:lnTo>
                  <a:pt x="12192000" y="0"/>
                </a:lnTo>
                <a:lnTo>
                  <a:pt x="12192000" y="1747555"/>
                </a:lnTo>
                <a:lnTo>
                  <a:pt x="11412888" y="2526667"/>
                </a:lnTo>
                <a:cubicBezTo>
                  <a:pt x="10814448" y="3125107"/>
                  <a:pt x="9844186" y="3125107"/>
                  <a:pt x="9245746" y="2526667"/>
                </a:cubicBezTo>
                <a:cubicBezTo>
                  <a:pt x="8647306" y="1928227"/>
                  <a:pt x="8647306" y="957964"/>
                  <a:pt x="9245746" y="359524"/>
                </a:cubicBezTo>
                <a:close/>
                <a:moveTo>
                  <a:pt x="4591101" y="0"/>
                </a:moveTo>
                <a:lnTo>
                  <a:pt x="8925384" y="0"/>
                </a:lnTo>
                <a:lnTo>
                  <a:pt x="6547445" y="2377941"/>
                </a:lnTo>
                <a:cubicBezTo>
                  <a:pt x="5949006" y="2976380"/>
                  <a:pt x="4978742" y="2976381"/>
                  <a:pt x="4380303" y="2377942"/>
                </a:cubicBezTo>
                <a:cubicBezTo>
                  <a:pt x="3781863" y="1779501"/>
                  <a:pt x="3781863" y="809239"/>
                  <a:pt x="4380304" y="210799"/>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49892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mph" presetSubtype="0" accel="52000" decel="48000" autoRev="1" fill="hold" grpId="1" nodeType="withEffect">
                                  <p:stCondLst>
                                    <p:cond delay="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2427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38318-BDE6-5C48-2D72-355D2F8676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60D677C3-1B80-0B3F-0896-6DA444BDDD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CC5A496D-6D2E-ED9F-8402-303B6D3ECB27}"/>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5" name="Espace réservé du pied de page 4">
            <a:extLst>
              <a:ext uri="{FF2B5EF4-FFF2-40B4-BE49-F238E27FC236}">
                <a16:creationId xmlns:a16="http://schemas.microsoft.com/office/drawing/2014/main" id="{D4E543C7-1661-0B22-04EB-950B0019C880}"/>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6" name="Espace réservé du numéro de diapositive 5">
            <a:extLst>
              <a:ext uri="{FF2B5EF4-FFF2-40B4-BE49-F238E27FC236}">
                <a16:creationId xmlns:a16="http://schemas.microsoft.com/office/drawing/2014/main" id="{94B62924-5604-D366-0A71-E64870CC0FA8}"/>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1648594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A1EB8-027A-6288-16FE-F8722684CFB6}"/>
              </a:ext>
            </a:extLst>
          </p:cNvPr>
          <p:cNvSpPr>
            <a:spLocks noGrp="1"/>
          </p:cNvSpPr>
          <p:nvPr>
            <p:ph type="title"/>
          </p:nvPr>
        </p:nvSpPr>
        <p:spPr>
          <a:xfrm>
            <a:off x="838200" y="365126"/>
            <a:ext cx="10515600" cy="1325563"/>
          </a:xfrm>
          <a:prstGeom prst="rect">
            <a:avLst/>
          </a:prstGeom>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D7B550B9-3754-BA30-98E4-F145EBF6342F}"/>
              </a:ext>
            </a:extLst>
          </p:cNvPr>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433AE97-5BC3-DFCD-B7D7-04C30C55AE52}"/>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5" name="Espace réservé du pied de page 4">
            <a:extLst>
              <a:ext uri="{FF2B5EF4-FFF2-40B4-BE49-F238E27FC236}">
                <a16:creationId xmlns:a16="http://schemas.microsoft.com/office/drawing/2014/main" id="{C6AB7970-19D2-157B-4EF5-89212B7C75BC}"/>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6" name="Espace réservé du numéro de diapositive 5">
            <a:extLst>
              <a:ext uri="{FF2B5EF4-FFF2-40B4-BE49-F238E27FC236}">
                <a16:creationId xmlns:a16="http://schemas.microsoft.com/office/drawing/2014/main" id="{8D44E634-533B-7739-1F25-995BE555B6D1}"/>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25516291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FE281-3E86-FFCC-66E0-31B5FCD672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AFFAFEB3-176F-74EE-F7B1-5806588395F3}"/>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DE59DA6-C068-3736-2F70-749EE670D6F9}"/>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5" name="Espace réservé du pied de page 4">
            <a:extLst>
              <a:ext uri="{FF2B5EF4-FFF2-40B4-BE49-F238E27FC236}">
                <a16:creationId xmlns:a16="http://schemas.microsoft.com/office/drawing/2014/main" id="{BD736B6F-9FCF-4F24-9EFE-1E71AD59331F}"/>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6" name="Espace réservé du numéro de diapositive 5">
            <a:extLst>
              <a:ext uri="{FF2B5EF4-FFF2-40B4-BE49-F238E27FC236}">
                <a16:creationId xmlns:a16="http://schemas.microsoft.com/office/drawing/2014/main" id="{8CB29FAC-0838-AF05-E228-357DF56D57A5}"/>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3500399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A0AC1-2095-A59C-1739-3DDEDAA67A03}"/>
              </a:ext>
            </a:extLst>
          </p:cNvPr>
          <p:cNvSpPr>
            <a:spLocks noGrp="1"/>
          </p:cNvSpPr>
          <p:nvPr>
            <p:ph type="title"/>
          </p:nvPr>
        </p:nvSpPr>
        <p:spPr>
          <a:xfrm>
            <a:off x="838200" y="365126"/>
            <a:ext cx="10515600" cy="1325563"/>
          </a:xfrm>
          <a:prstGeom prst="rect">
            <a:avLst/>
          </a:prstGeom>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B36F5718-D552-DE3F-3689-B59E4E626F36}"/>
              </a:ext>
            </a:extLst>
          </p:cNvPr>
          <p:cNvSpPr>
            <a:spLocks noGrp="1"/>
          </p:cNvSpPr>
          <p:nvPr>
            <p:ph sz="half" idx="1"/>
          </p:nvPr>
        </p:nvSpPr>
        <p:spPr>
          <a:xfrm>
            <a:off x="838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06BA518B-8D05-AA7E-E21B-6706129492FD}"/>
              </a:ext>
            </a:extLst>
          </p:cNvPr>
          <p:cNvSpPr>
            <a:spLocks noGrp="1"/>
          </p:cNvSpPr>
          <p:nvPr>
            <p:ph sz="half" idx="2"/>
          </p:nvPr>
        </p:nvSpPr>
        <p:spPr>
          <a:xfrm>
            <a:off x="6172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25BEE9C2-8C5A-2445-3355-D541FA3302B9}"/>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6" name="Espace réservé du pied de page 5">
            <a:extLst>
              <a:ext uri="{FF2B5EF4-FFF2-40B4-BE49-F238E27FC236}">
                <a16:creationId xmlns:a16="http://schemas.microsoft.com/office/drawing/2014/main" id="{2BE44B0E-AAA8-368A-E891-747867CCF53A}"/>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7" name="Espace réservé du numéro de diapositive 6">
            <a:extLst>
              <a:ext uri="{FF2B5EF4-FFF2-40B4-BE49-F238E27FC236}">
                <a16:creationId xmlns:a16="http://schemas.microsoft.com/office/drawing/2014/main" id="{DEB1C272-0AD1-81FC-BAB5-7B9B07F13A17}"/>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34317976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7C564-5579-2AA2-099D-ADD81F2C3A63}"/>
              </a:ext>
            </a:extLst>
          </p:cNvPr>
          <p:cNvSpPr>
            <a:spLocks noGrp="1"/>
          </p:cNvSpPr>
          <p:nvPr>
            <p:ph type="title"/>
          </p:nvPr>
        </p:nvSpPr>
        <p:spPr>
          <a:xfrm>
            <a:off x="839788" y="365126"/>
            <a:ext cx="10515600" cy="1325563"/>
          </a:xfrm>
          <a:prstGeom prst="rect">
            <a:avLst/>
          </a:prstGeo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6B7AC90D-7513-0719-C7FD-23D856563319}"/>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FE02102-BB47-5696-A30F-68C3E60FC051}"/>
              </a:ext>
            </a:extLst>
          </p:cNvPr>
          <p:cNvSpPr>
            <a:spLocks noGrp="1"/>
          </p:cNvSpPr>
          <p:nvPr>
            <p:ph sz="half" idx="2"/>
          </p:nvPr>
        </p:nvSpPr>
        <p:spPr>
          <a:xfrm>
            <a:off x="839789" y="2505075"/>
            <a:ext cx="515778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D954DFCE-6059-B57D-F33D-C49CAC15CA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7BF3C78-0F43-3027-A9AB-790A8B47266A}"/>
              </a:ext>
            </a:extLst>
          </p:cNvPr>
          <p:cNvSpPr>
            <a:spLocks noGrp="1"/>
          </p:cNvSpPr>
          <p:nvPr>
            <p:ph sz="quarter" idx="4"/>
          </p:nvPr>
        </p:nvSpPr>
        <p:spPr>
          <a:xfrm>
            <a:off x="6172200" y="2505075"/>
            <a:ext cx="51831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E45D197B-A2DB-CC16-D8BF-E99E9F7F43CB}"/>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8" name="Espace réservé du pied de page 7">
            <a:extLst>
              <a:ext uri="{FF2B5EF4-FFF2-40B4-BE49-F238E27FC236}">
                <a16:creationId xmlns:a16="http://schemas.microsoft.com/office/drawing/2014/main" id="{41CFC4B3-B4D5-9DBD-4C3A-84855556FEF1}"/>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9" name="Espace réservé du numéro de diapositive 8">
            <a:extLst>
              <a:ext uri="{FF2B5EF4-FFF2-40B4-BE49-F238E27FC236}">
                <a16:creationId xmlns:a16="http://schemas.microsoft.com/office/drawing/2014/main" id="{E60A51B0-107F-E53E-5DA2-1DB0DAF1D8F5}"/>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18757822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6FFE2A-E9A7-1CC5-7AF0-80BFB185D0E1}"/>
              </a:ext>
            </a:extLst>
          </p:cNvPr>
          <p:cNvSpPr>
            <a:spLocks noGrp="1"/>
          </p:cNvSpPr>
          <p:nvPr>
            <p:ph type="title"/>
          </p:nvPr>
        </p:nvSpPr>
        <p:spPr>
          <a:xfrm>
            <a:off x="838200" y="365126"/>
            <a:ext cx="10515600" cy="1325563"/>
          </a:xfrm>
          <a:prstGeom prst="rect">
            <a:avLst/>
          </a:prstGeom>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C3889EEC-0367-7B25-A4B2-90B4CFCBDB32}"/>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4" name="Espace réservé du pied de page 3">
            <a:extLst>
              <a:ext uri="{FF2B5EF4-FFF2-40B4-BE49-F238E27FC236}">
                <a16:creationId xmlns:a16="http://schemas.microsoft.com/office/drawing/2014/main" id="{560E83E2-57BB-ED18-2312-839981BE2873}"/>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5" name="Espace réservé du numéro de diapositive 4">
            <a:extLst>
              <a:ext uri="{FF2B5EF4-FFF2-40B4-BE49-F238E27FC236}">
                <a16:creationId xmlns:a16="http://schemas.microsoft.com/office/drawing/2014/main" id="{FDDAB13C-3389-4565-5B1F-AB2F1D645C87}"/>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228537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8BE3028-41B5-98CE-4645-4195317836A0}"/>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3" name="Espace réservé du pied de page 2">
            <a:extLst>
              <a:ext uri="{FF2B5EF4-FFF2-40B4-BE49-F238E27FC236}">
                <a16:creationId xmlns:a16="http://schemas.microsoft.com/office/drawing/2014/main" id="{948DC7AB-76EF-A7BA-3EC3-646ECBF40D49}"/>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4" name="Espace réservé du numéro de diapositive 3">
            <a:extLst>
              <a:ext uri="{FF2B5EF4-FFF2-40B4-BE49-F238E27FC236}">
                <a16:creationId xmlns:a16="http://schemas.microsoft.com/office/drawing/2014/main" id="{CA11752C-1A72-E116-B2AE-A3009CD1080B}"/>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17523219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8C65B-B516-53F4-40B1-3F77EA978C2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F1C4A679-2DA6-B124-2569-17582C680A4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E044EF83-C4AA-6970-C9E4-ABE792C6F544}"/>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D3C1561-E4BF-49C8-3C14-974F1A28BCF2}"/>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6" name="Espace réservé du pied de page 5">
            <a:extLst>
              <a:ext uri="{FF2B5EF4-FFF2-40B4-BE49-F238E27FC236}">
                <a16:creationId xmlns:a16="http://schemas.microsoft.com/office/drawing/2014/main" id="{615CCB41-295F-1BE0-8FDD-39B708987010}"/>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7" name="Espace réservé du numéro de diapositive 6">
            <a:extLst>
              <a:ext uri="{FF2B5EF4-FFF2-40B4-BE49-F238E27FC236}">
                <a16:creationId xmlns:a16="http://schemas.microsoft.com/office/drawing/2014/main" id="{2341B946-7330-246A-E13D-8BC960E8EDC8}"/>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18636342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03FE9-DBC5-5757-ECA8-6DC388CE3AA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7C3AD3EE-74E7-724B-4122-BCA3061AC471}"/>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fr-BE"/>
          </a:p>
        </p:txBody>
      </p:sp>
      <p:sp>
        <p:nvSpPr>
          <p:cNvPr id="4" name="Espace réservé du texte 3">
            <a:extLst>
              <a:ext uri="{FF2B5EF4-FFF2-40B4-BE49-F238E27FC236}">
                <a16:creationId xmlns:a16="http://schemas.microsoft.com/office/drawing/2014/main" id="{86ABA486-E4EB-6147-C885-6F49A6A7583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3FCF47-4E81-984C-FB3C-E62D7330418A}"/>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6" name="Espace réservé du pied de page 5">
            <a:extLst>
              <a:ext uri="{FF2B5EF4-FFF2-40B4-BE49-F238E27FC236}">
                <a16:creationId xmlns:a16="http://schemas.microsoft.com/office/drawing/2014/main" id="{E361F64D-ABCD-63DA-456A-582A29A674CB}"/>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7" name="Espace réservé du numéro de diapositive 6">
            <a:extLst>
              <a:ext uri="{FF2B5EF4-FFF2-40B4-BE49-F238E27FC236}">
                <a16:creationId xmlns:a16="http://schemas.microsoft.com/office/drawing/2014/main" id="{EC51AAD9-81B2-492E-B9AB-C9CE148425FD}"/>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384844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26C38C-F3D4-5714-EDCA-F09A1015E51F}"/>
              </a:ext>
            </a:extLst>
          </p:cNvPr>
          <p:cNvSpPr>
            <a:spLocks noGrp="1"/>
          </p:cNvSpPr>
          <p:nvPr>
            <p:ph type="title"/>
          </p:nvPr>
        </p:nvSpPr>
        <p:spPr>
          <a:xfrm>
            <a:off x="838200" y="365126"/>
            <a:ext cx="10515600" cy="1325563"/>
          </a:xfrm>
          <a:prstGeom prst="rect">
            <a:avLst/>
          </a:prstGeom>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546CF977-F78A-C954-62D6-F4618DA47E6F}"/>
              </a:ext>
            </a:extLst>
          </p:cNvPr>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1C54158-B2E4-B373-08EE-D4E0CC930453}"/>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5" name="Espace réservé du pied de page 4">
            <a:extLst>
              <a:ext uri="{FF2B5EF4-FFF2-40B4-BE49-F238E27FC236}">
                <a16:creationId xmlns:a16="http://schemas.microsoft.com/office/drawing/2014/main" id="{A42A71A7-E19A-07FE-96E9-65FFC95F2CFA}"/>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6" name="Espace réservé du numéro de diapositive 5">
            <a:extLst>
              <a:ext uri="{FF2B5EF4-FFF2-40B4-BE49-F238E27FC236}">
                <a16:creationId xmlns:a16="http://schemas.microsoft.com/office/drawing/2014/main" id="{75F42042-3D2B-E542-EAE9-6E49200D3986}"/>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21621991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EA44D8-25E6-43AA-AFD8-1E78B1EE1936}"/>
              </a:ext>
            </a:extLst>
          </p:cNvPr>
          <p:cNvSpPr/>
          <p:nvPr/>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D4C0FEF5-81FE-4D8D-91F7-5B1B85AAB401}"/>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629080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3775C12-DFD7-BD75-58F8-87A55A16904E}"/>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BE416C3E-626F-12F6-1AD8-EF82A9895AC4}"/>
              </a:ext>
            </a:extLst>
          </p:cNvPr>
          <p:cNvSpPr>
            <a:spLocks noGrp="1"/>
          </p:cNvSpPr>
          <p:nvPr>
            <p:ph type="body" orient="vert" idx="1"/>
          </p:nvPr>
        </p:nvSpPr>
        <p:spPr>
          <a:xfrm>
            <a:off x="838200" y="365125"/>
            <a:ext cx="77343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6027922-BE81-1345-F7E8-D5244DEDCE42}"/>
              </a:ext>
            </a:extLst>
          </p:cNvPr>
          <p:cNvSpPr>
            <a:spLocks noGrp="1"/>
          </p:cNvSpPr>
          <p:nvPr>
            <p:ph type="dt" sz="half" idx="10"/>
          </p:nvPr>
        </p:nvSpPr>
        <p:spPr>
          <a:xfrm>
            <a:off x="838200" y="6356351"/>
            <a:ext cx="2743200" cy="365125"/>
          </a:xfrm>
          <a:prstGeom prst="rect">
            <a:avLst/>
          </a:prstGeom>
        </p:spPr>
        <p:txBody>
          <a:bodyPr/>
          <a:lstStyle/>
          <a:p>
            <a:fld id="{483568EF-A2C5-4824-B18A-1367C9A2BA11}" type="datetimeFigureOut">
              <a:rPr lang="fr-BE" smtClean="0"/>
              <a:t>17-06-26</a:t>
            </a:fld>
            <a:endParaRPr lang="fr-BE"/>
          </a:p>
        </p:txBody>
      </p:sp>
      <p:sp>
        <p:nvSpPr>
          <p:cNvPr id="5" name="Espace réservé du pied de page 4">
            <a:extLst>
              <a:ext uri="{FF2B5EF4-FFF2-40B4-BE49-F238E27FC236}">
                <a16:creationId xmlns:a16="http://schemas.microsoft.com/office/drawing/2014/main" id="{7F8A65A1-2990-4572-1A46-BF86A8023210}"/>
              </a:ext>
            </a:extLst>
          </p:cNvPr>
          <p:cNvSpPr>
            <a:spLocks noGrp="1"/>
          </p:cNvSpPr>
          <p:nvPr>
            <p:ph type="ftr" sz="quarter" idx="11"/>
          </p:nvPr>
        </p:nvSpPr>
        <p:spPr>
          <a:xfrm>
            <a:off x="4038600" y="6356351"/>
            <a:ext cx="4114800" cy="365125"/>
          </a:xfrm>
          <a:prstGeom prst="rect">
            <a:avLst/>
          </a:prstGeom>
        </p:spPr>
        <p:txBody>
          <a:bodyPr/>
          <a:lstStyle/>
          <a:p>
            <a:endParaRPr lang="fr-BE"/>
          </a:p>
        </p:txBody>
      </p:sp>
      <p:sp>
        <p:nvSpPr>
          <p:cNvPr id="6" name="Espace réservé du numéro de diapositive 5">
            <a:extLst>
              <a:ext uri="{FF2B5EF4-FFF2-40B4-BE49-F238E27FC236}">
                <a16:creationId xmlns:a16="http://schemas.microsoft.com/office/drawing/2014/main" id="{02E63081-9DE2-E553-F25B-0A5F3DBD1BDE}"/>
              </a:ext>
            </a:extLst>
          </p:cNvPr>
          <p:cNvSpPr>
            <a:spLocks noGrp="1"/>
          </p:cNvSpPr>
          <p:nvPr>
            <p:ph type="sldNum" sz="quarter" idx="12"/>
          </p:nvPr>
        </p:nvSpPr>
        <p:spPr>
          <a:xfrm>
            <a:off x="8610600" y="6356351"/>
            <a:ext cx="2743200" cy="365125"/>
          </a:xfrm>
          <a:prstGeom prst="rect">
            <a:avLst/>
          </a:prstGeom>
        </p:spPr>
        <p:txBody>
          <a:bodyPr/>
          <a:lstStyle/>
          <a:p>
            <a:fld id="{60FE4F87-6D58-402A-96BA-79D81F9420AC}" type="slidenum">
              <a:rPr lang="fr-BE" smtClean="0"/>
              <a:t>‹#›</a:t>
            </a:fld>
            <a:endParaRPr lang="fr-BE"/>
          </a:p>
        </p:txBody>
      </p:sp>
    </p:spTree>
    <p:extLst>
      <p:ext uri="{BB962C8B-B14F-4D97-AF65-F5344CB8AC3E}">
        <p14:creationId xmlns:p14="http://schemas.microsoft.com/office/powerpoint/2010/main" val="36769182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53A5FA-9F43-48CF-9DEF-6F452C2B7739}"/>
              </a:ext>
            </a:extLst>
          </p:cNvPr>
          <p:cNvSpPr/>
          <p:nvPr/>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6A1F868F-5123-43BB-93C3-0C08139281D4}"/>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9153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087195F-A1E7-48D4-A6DD-8FD697527726}"/>
              </a:ext>
            </a:extLst>
          </p:cNvPr>
          <p:cNvSpPr/>
          <p:nvPr/>
        </p:nvSpPr>
        <p:spPr>
          <a:xfrm rot="15748449">
            <a:off x="-923195" y="-423769"/>
            <a:ext cx="7706190" cy="7084656"/>
          </a:xfrm>
          <a:custGeom>
            <a:avLst/>
            <a:gdLst>
              <a:gd name="connsiteX0" fmla="*/ 17503 w 701572"/>
              <a:gd name="connsiteY0" fmla="*/ 310703 h 644987"/>
              <a:gd name="connsiteX1" fmla="*/ 168188 w 701572"/>
              <a:gd name="connsiteY1" fmla="*/ 92771 h 644987"/>
              <a:gd name="connsiteX2" fmla="*/ 666441 w 701572"/>
              <a:gd name="connsiteY2" fmla="*/ 82579 h 644987"/>
              <a:gd name="connsiteX3" fmla="*/ 689587 w 701572"/>
              <a:gd name="connsiteY3" fmla="*/ 254124 h 644987"/>
              <a:gd name="connsiteX4" fmla="*/ 466702 w 701572"/>
              <a:gd name="connsiteY4" fmla="*/ 425384 h 644987"/>
              <a:gd name="connsiteX5" fmla="*/ 405075 w 701572"/>
              <a:gd name="connsiteY5" fmla="*/ 459864 h 644987"/>
              <a:gd name="connsiteX6" fmla="*/ 332113 w 701572"/>
              <a:gd name="connsiteY6" fmla="*/ 565592 h 644987"/>
              <a:gd name="connsiteX7" fmla="*/ 189620 w 701572"/>
              <a:gd name="connsiteY7" fmla="*/ 644554 h 644987"/>
              <a:gd name="connsiteX8" fmla="*/ 62175 w 701572"/>
              <a:gd name="connsiteY8" fmla="*/ 587023 h 644987"/>
              <a:gd name="connsiteX9" fmla="*/ 17503 w 701572"/>
              <a:gd name="connsiteY9" fmla="*/ 310703 h 6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572" h="644987">
                <a:moveTo>
                  <a:pt x="17503" y="310703"/>
                </a:moveTo>
                <a:cubicBezTo>
                  <a:pt x="48078" y="222311"/>
                  <a:pt x="106085" y="138681"/>
                  <a:pt x="168188" y="92771"/>
                </a:cubicBezTo>
                <a:cubicBezTo>
                  <a:pt x="287251" y="4855"/>
                  <a:pt x="560999" y="-57724"/>
                  <a:pt x="666441" y="82579"/>
                </a:cubicBezTo>
                <a:cubicBezTo>
                  <a:pt x="702636" y="130776"/>
                  <a:pt x="711780" y="198022"/>
                  <a:pt x="689587" y="254124"/>
                </a:cubicBezTo>
                <a:cubicBezTo>
                  <a:pt x="651011" y="351851"/>
                  <a:pt x="554998" y="385855"/>
                  <a:pt x="466702" y="425384"/>
                </a:cubicBezTo>
                <a:cubicBezTo>
                  <a:pt x="445175" y="435004"/>
                  <a:pt x="423363" y="444815"/>
                  <a:pt x="405075" y="459864"/>
                </a:cubicBezTo>
                <a:cubicBezTo>
                  <a:pt x="371738" y="487201"/>
                  <a:pt x="354021" y="528540"/>
                  <a:pt x="332113" y="565592"/>
                </a:cubicBezTo>
                <a:cubicBezTo>
                  <a:pt x="297823" y="623790"/>
                  <a:pt x="256580" y="648650"/>
                  <a:pt x="189620" y="644554"/>
                </a:cubicBezTo>
                <a:cubicBezTo>
                  <a:pt x="141328" y="641601"/>
                  <a:pt x="95798" y="622266"/>
                  <a:pt x="62175" y="587023"/>
                </a:cubicBezTo>
                <a:cubicBezTo>
                  <a:pt x="-5833" y="515205"/>
                  <a:pt x="-13644" y="400809"/>
                  <a:pt x="17503" y="310703"/>
                </a:cubicBezTo>
                <a:close/>
              </a:path>
            </a:pathLst>
          </a:custGeom>
          <a:gradFill>
            <a:gsLst>
              <a:gs pos="18000">
                <a:schemeClr val="bg1">
                  <a:alpha val="0"/>
                </a:schemeClr>
              </a:gs>
              <a:gs pos="100000">
                <a:schemeClr val="bg1"/>
              </a:gs>
            </a:gsLst>
            <a:path path="circle">
              <a:fillToRect l="100000" t="100000"/>
            </a:path>
          </a:gradFill>
          <a:ln w="9525" cap="flat">
            <a:noFill/>
            <a:prstDash val="solid"/>
            <a:miter/>
          </a:ln>
          <a:effectLst>
            <a:softEdge rad="76200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6" name="Rectangle 5">
            <a:extLst>
              <a:ext uri="{FF2B5EF4-FFF2-40B4-BE49-F238E27FC236}">
                <a16:creationId xmlns:a16="http://schemas.microsoft.com/office/drawing/2014/main" id="{78562E9D-F2A9-4BF4-91A4-CAABAFEE88BD}"/>
              </a:ext>
            </a:extLst>
          </p:cNvPr>
          <p:cNvSpPr/>
          <p:nvPr/>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reeform: Shape 9">
            <a:extLst>
              <a:ext uri="{FF2B5EF4-FFF2-40B4-BE49-F238E27FC236}">
                <a16:creationId xmlns:a16="http://schemas.microsoft.com/office/drawing/2014/main" id="{13AA4B71-0743-4299-B5F2-EC24C3CACC7F}"/>
              </a:ext>
            </a:extLst>
          </p:cNvPr>
          <p:cNvSpPr/>
          <p:nvPr userDrawn="1"/>
        </p:nvSpPr>
        <p:spPr>
          <a:xfrm rot="15748449">
            <a:off x="-923195" y="-423769"/>
            <a:ext cx="7706190" cy="7084656"/>
          </a:xfrm>
          <a:custGeom>
            <a:avLst/>
            <a:gdLst>
              <a:gd name="connsiteX0" fmla="*/ 17503 w 701572"/>
              <a:gd name="connsiteY0" fmla="*/ 310703 h 644987"/>
              <a:gd name="connsiteX1" fmla="*/ 168188 w 701572"/>
              <a:gd name="connsiteY1" fmla="*/ 92771 h 644987"/>
              <a:gd name="connsiteX2" fmla="*/ 666441 w 701572"/>
              <a:gd name="connsiteY2" fmla="*/ 82579 h 644987"/>
              <a:gd name="connsiteX3" fmla="*/ 689587 w 701572"/>
              <a:gd name="connsiteY3" fmla="*/ 254124 h 644987"/>
              <a:gd name="connsiteX4" fmla="*/ 466702 w 701572"/>
              <a:gd name="connsiteY4" fmla="*/ 425384 h 644987"/>
              <a:gd name="connsiteX5" fmla="*/ 405075 w 701572"/>
              <a:gd name="connsiteY5" fmla="*/ 459864 h 644987"/>
              <a:gd name="connsiteX6" fmla="*/ 332113 w 701572"/>
              <a:gd name="connsiteY6" fmla="*/ 565592 h 644987"/>
              <a:gd name="connsiteX7" fmla="*/ 189620 w 701572"/>
              <a:gd name="connsiteY7" fmla="*/ 644554 h 644987"/>
              <a:gd name="connsiteX8" fmla="*/ 62175 w 701572"/>
              <a:gd name="connsiteY8" fmla="*/ 587023 h 644987"/>
              <a:gd name="connsiteX9" fmla="*/ 17503 w 701572"/>
              <a:gd name="connsiteY9" fmla="*/ 310703 h 6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572" h="644987">
                <a:moveTo>
                  <a:pt x="17503" y="310703"/>
                </a:moveTo>
                <a:cubicBezTo>
                  <a:pt x="48078" y="222311"/>
                  <a:pt x="106085" y="138681"/>
                  <a:pt x="168188" y="92771"/>
                </a:cubicBezTo>
                <a:cubicBezTo>
                  <a:pt x="287251" y="4855"/>
                  <a:pt x="560999" y="-57724"/>
                  <a:pt x="666441" y="82579"/>
                </a:cubicBezTo>
                <a:cubicBezTo>
                  <a:pt x="702636" y="130776"/>
                  <a:pt x="711780" y="198022"/>
                  <a:pt x="689587" y="254124"/>
                </a:cubicBezTo>
                <a:cubicBezTo>
                  <a:pt x="651011" y="351851"/>
                  <a:pt x="554998" y="385855"/>
                  <a:pt x="466702" y="425384"/>
                </a:cubicBezTo>
                <a:cubicBezTo>
                  <a:pt x="445175" y="435004"/>
                  <a:pt x="423363" y="444815"/>
                  <a:pt x="405075" y="459864"/>
                </a:cubicBezTo>
                <a:cubicBezTo>
                  <a:pt x="371738" y="487201"/>
                  <a:pt x="354021" y="528540"/>
                  <a:pt x="332113" y="565592"/>
                </a:cubicBezTo>
                <a:cubicBezTo>
                  <a:pt x="297823" y="623790"/>
                  <a:pt x="256580" y="648650"/>
                  <a:pt x="189620" y="644554"/>
                </a:cubicBezTo>
                <a:cubicBezTo>
                  <a:pt x="141328" y="641601"/>
                  <a:pt x="95798" y="622266"/>
                  <a:pt x="62175" y="587023"/>
                </a:cubicBezTo>
                <a:cubicBezTo>
                  <a:pt x="-5833" y="515205"/>
                  <a:pt x="-13644" y="400809"/>
                  <a:pt x="17503" y="310703"/>
                </a:cubicBezTo>
                <a:close/>
              </a:path>
            </a:pathLst>
          </a:custGeom>
          <a:gradFill>
            <a:gsLst>
              <a:gs pos="18000">
                <a:schemeClr val="bg1">
                  <a:alpha val="0"/>
                </a:schemeClr>
              </a:gs>
              <a:gs pos="100000">
                <a:schemeClr val="bg1"/>
              </a:gs>
            </a:gsLst>
            <a:path path="circle">
              <a:fillToRect l="100000" t="100000"/>
            </a:path>
          </a:gradFill>
          <a:ln w="9525" cap="flat">
            <a:noFill/>
            <a:prstDash val="solid"/>
            <a:miter/>
          </a:ln>
          <a:effectLst>
            <a:softEdge rad="76200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5" name="Rectangle 4">
            <a:extLst>
              <a:ext uri="{FF2B5EF4-FFF2-40B4-BE49-F238E27FC236}">
                <a16:creationId xmlns:a16="http://schemas.microsoft.com/office/drawing/2014/main" id="{0D2F69DE-0989-412A-8E7E-E9D04A3C6937}"/>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62829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5_Title Slid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E026815-615B-48DD-809D-8A9AB3CDF21C}"/>
              </a:ext>
            </a:extLst>
          </p:cNvPr>
          <p:cNvSpPr/>
          <p:nvPr/>
        </p:nvSpPr>
        <p:spPr>
          <a:xfrm>
            <a:off x="2550624" y="0"/>
            <a:ext cx="9641379" cy="5484610"/>
          </a:xfrm>
          <a:custGeom>
            <a:avLst/>
            <a:gdLst>
              <a:gd name="connsiteX0" fmla="*/ 0 w 9641379"/>
              <a:gd name="connsiteY0" fmla="*/ 0 h 5484610"/>
              <a:gd name="connsiteX1" fmla="*/ 9641379 w 9641379"/>
              <a:gd name="connsiteY1" fmla="*/ 0 h 5484610"/>
              <a:gd name="connsiteX2" fmla="*/ 9641379 w 9641379"/>
              <a:gd name="connsiteY2" fmla="*/ 5484610 h 5484610"/>
              <a:gd name="connsiteX3" fmla="*/ 9400876 w 9641379"/>
              <a:gd name="connsiteY3" fmla="*/ 5451884 h 5484610"/>
              <a:gd name="connsiteX4" fmla="*/ 9085180 w 9641379"/>
              <a:gd name="connsiteY4" fmla="*/ 5385224 h 5484610"/>
              <a:gd name="connsiteX5" fmla="*/ 4984523 w 9641379"/>
              <a:gd name="connsiteY5" fmla="*/ 2243223 h 5484610"/>
              <a:gd name="connsiteX6" fmla="*/ 1162312 w 9641379"/>
              <a:gd name="connsiteY6" fmla="*/ 1342358 h 5484610"/>
              <a:gd name="connsiteX7" fmla="*/ 214444 w 9641379"/>
              <a:gd name="connsiteY7" fmla="*/ 363951 h 5484610"/>
              <a:gd name="connsiteX8" fmla="*/ 14393 w 9641379"/>
              <a:gd name="connsiteY8" fmla="*/ 29520 h 5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1379" h="5484610">
                <a:moveTo>
                  <a:pt x="0" y="0"/>
                </a:moveTo>
                <a:lnTo>
                  <a:pt x="9641379" y="0"/>
                </a:lnTo>
                <a:lnTo>
                  <a:pt x="9641379" y="5484610"/>
                </a:lnTo>
                <a:lnTo>
                  <a:pt x="9400876" y="5451884"/>
                </a:lnTo>
                <a:cubicBezTo>
                  <a:pt x="9295250" y="5433618"/>
                  <a:pt x="9189974" y="5411448"/>
                  <a:pt x="9085180" y="5385224"/>
                </a:cubicBezTo>
                <a:cubicBezTo>
                  <a:pt x="7125191" y="4894597"/>
                  <a:pt x="6506984" y="3244558"/>
                  <a:pt x="4984523" y="2243223"/>
                </a:cubicBezTo>
                <a:cubicBezTo>
                  <a:pt x="3866549" y="1507993"/>
                  <a:pt x="2328375" y="2076653"/>
                  <a:pt x="1162312" y="1342358"/>
                </a:cubicBezTo>
                <a:cubicBezTo>
                  <a:pt x="775008" y="1098159"/>
                  <a:pt x="466101" y="746434"/>
                  <a:pt x="214444" y="363951"/>
                </a:cubicBezTo>
                <a:cubicBezTo>
                  <a:pt x="142563" y="254754"/>
                  <a:pt x="75919" y="143216"/>
                  <a:pt x="14393" y="29520"/>
                </a:cubicBezTo>
                <a:close/>
              </a:path>
            </a:pathLst>
          </a:cu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11">
            <a:extLst>
              <a:ext uri="{FF2B5EF4-FFF2-40B4-BE49-F238E27FC236}">
                <a16:creationId xmlns:a16="http://schemas.microsoft.com/office/drawing/2014/main" id="{7DFA5CFC-B5AE-4C23-8216-44F1BC4D1BEA}"/>
              </a:ext>
            </a:extLst>
          </p:cNvPr>
          <p:cNvSpPr/>
          <p:nvPr userDrawn="1"/>
        </p:nvSpPr>
        <p:spPr>
          <a:xfrm>
            <a:off x="2550624" y="0"/>
            <a:ext cx="9641379" cy="5484610"/>
          </a:xfrm>
          <a:custGeom>
            <a:avLst/>
            <a:gdLst>
              <a:gd name="connsiteX0" fmla="*/ 0 w 9641379"/>
              <a:gd name="connsiteY0" fmla="*/ 0 h 5484610"/>
              <a:gd name="connsiteX1" fmla="*/ 9641379 w 9641379"/>
              <a:gd name="connsiteY1" fmla="*/ 0 h 5484610"/>
              <a:gd name="connsiteX2" fmla="*/ 9641379 w 9641379"/>
              <a:gd name="connsiteY2" fmla="*/ 5484610 h 5484610"/>
              <a:gd name="connsiteX3" fmla="*/ 9400876 w 9641379"/>
              <a:gd name="connsiteY3" fmla="*/ 5451884 h 5484610"/>
              <a:gd name="connsiteX4" fmla="*/ 9085180 w 9641379"/>
              <a:gd name="connsiteY4" fmla="*/ 5385224 h 5484610"/>
              <a:gd name="connsiteX5" fmla="*/ 4984523 w 9641379"/>
              <a:gd name="connsiteY5" fmla="*/ 2243223 h 5484610"/>
              <a:gd name="connsiteX6" fmla="*/ 1162312 w 9641379"/>
              <a:gd name="connsiteY6" fmla="*/ 1342358 h 5484610"/>
              <a:gd name="connsiteX7" fmla="*/ 214444 w 9641379"/>
              <a:gd name="connsiteY7" fmla="*/ 363951 h 5484610"/>
              <a:gd name="connsiteX8" fmla="*/ 14393 w 9641379"/>
              <a:gd name="connsiteY8" fmla="*/ 29520 h 5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1379" h="5484610">
                <a:moveTo>
                  <a:pt x="0" y="0"/>
                </a:moveTo>
                <a:lnTo>
                  <a:pt x="9641379" y="0"/>
                </a:lnTo>
                <a:lnTo>
                  <a:pt x="9641379" y="5484610"/>
                </a:lnTo>
                <a:lnTo>
                  <a:pt x="9400876" y="5451884"/>
                </a:lnTo>
                <a:cubicBezTo>
                  <a:pt x="9295250" y="5433618"/>
                  <a:pt x="9189974" y="5411448"/>
                  <a:pt x="9085180" y="5385224"/>
                </a:cubicBezTo>
                <a:cubicBezTo>
                  <a:pt x="7125191" y="4894597"/>
                  <a:pt x="6506984" y="3244558"/>
                  <a:pt x="4984523" y="2243223"/>
                </a:cubicBezTo>
                <a:cubicBezTo>
                  <a:pt x="3866549" y="1507993"/>
                  <a:pt x="2328375" y="2076653"/>
                  <a:pt x="1162312" y="1342358"/>
                </a:cubicBezTo>
                <a:cubicBezTo>
                  <a:pt x="775008" y="1098159"/>
                  <a:pt x="466101" y="746434"/>
                  <a:pt x="214444" y="363951"/>
                </a:cubicBezTo>
                <a:cubicBezTo>
                  <a:pt x="142563" y="254754"/>
                  <a:pt x="75919" y="143216"/>
                  <a:pt x="14393" y="29520"/>
                </a:cubicBezTo>
                <a:close/>
              </a:path>
            </a:pathLst>
          </a:cu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032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44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5">
                <a:lumMod val="60000"/>
                <a:lumOff val="40000"/>
              </a:schemeClr>
            </a:gs>
          </a:gsLst>
          <a:lin ang="27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734E3B-3DC7-40BA-9620-27C05232F650}"/>
              </a:ext>
            </a:extLst>
          </p:cNvPr>
          <p:cNvSpPr/>
          <p:nvPr/>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1E81F9A6-1215-4AD2-9D43-374E234C791D}"/>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98440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2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36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14344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7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845D4FB-390F-428A-AEDB-CE02849EAA48}"/>
              </a:ext>
            </a:extLst>
          </p:cNvPr>
          <p:cNvSpPr/>
          <p:nvPr/>
        </p:nvSpPr>
        <p:spPr>
          <a:xfrm rot="8270229">
            <a:off x="-4234598" y="-5338084"/>
            <a:ext cx="19770870" cy="19840966"/>
          </a:xfrm>
          <a:custGeom>
            <a:avLst/>
            <a:gdLst>
              <a:gd name="connsiteX0" fmla="*/ 8365 w 1961541"/>
              <a:gd name="connsiteY0" fmla="*/ 1602321 h 1968496"/>
              <a:gd name="connsiteX1" fmla="*/ 103996 w 1961541"/>
              <a:gd name="connsiteY1" fmla="*/ 1321619 h 1968496"/>
              <a:gd name="connsiteX2" fmla="*/ 214201 w 1961541"/>
              <a:gd name="connsiteY2" fmla="*/ 997388 h 1968496"/>
              <a:gd name="connsiteX3" fmla="*/ 213629 w 1961541"/>
              <a:gd name="connsiteY3" fmla="*/ 664204 h 1968496"/>
              <a:gd name="connsiteX4" fmla="*/ 248205 w 1961541"/>
              <a:gd name="connsiteY4" fmla="*/ 228149 h 1968496"/>
              <a:gd name="connsiteX5" fmla="*/ 580437 w 1961541"/>
              <a:gd name="connsiteY5" fmla="*/ 407 h 1968496"/>
              <a:gd name="connsiteX6" fmla="*/ 941530 w 1961541"/>
              <a:gd name="connsiteY6" fmla="*/ 321208 h 1968496"/>
              <a:gd name="connsiteX7" fmla="*/ 1258141 w 1961541"/>
              <a:gd name="connsiteY7" fmla="*/ 693350 h 1968496"/>
              <a:gd name="connsiteX8" fmla="*/ 1602850 w 1961541"/>
              <a:gd name="connsiteY8" fmla="*/ 693826 h 1968496"/>
              <a:gd name="connsiteX9" fmla="*/ 1879742 w 1961541"/>
              <a:gd name="connsiteY9" fmla="*/ 867277 h 1968496"/>
              <a:gd name="connsiteX10" fmla="*/ 1911937 w 1961541"/>
              <a:gd name="connsiteY10" fmla="*/ 1360958 h 1968496"/>
              <a:gd name="connsiteX11" fmla="*/ 1525507 w 1961541"/>
              <a:gd name="connsiteY11" fmla="*/ 1684141 h 1968496"/>
              <a:gd name="connsiteX12" fmla="*/ 1167272 w 1961541"/>
              <a:gd name="connsiteY12" fmla="*/ 1709668 h 1968496"/>
              <a:gd name="connsiteX13" fmla="*/ 844946 w 1961541"/>
              <a:gd name="connsiteY13" fmla="*/ 1703095 h 1968496"/>
              <a:gd name="connsiteX14" fmla="*/ 586914 w 1961541"/>
              <a:gd name="connsiteY14" fmla="*/ 1837208 h 1968496"/>
              <a:gd name="connsiteX15" fmla="*/ 324881 w 1961541"/>
              <a:gd name="connsiteY15" fmla="*/ 1961985 h 1968496"/>
              <a:gd name="connsiteX16" fmla="*/ 57705 w 1961541"/>
              <a:gd name="connsiteY16" fmla="*/ 1884547 h 1968496"/>
              <a:gd name="connsiteX17" fmla="*/ 460 w 1961541"/>
              <a:gd name="connsiteY17" fmla="*/ 1676235 h 1968496"/>
              <a:gd name="connsiteX18" fmla="*/ 8365 w 1961541"/>
              <a:gd name="connsiteY18" fmla="*/ 1602321 h 196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1541" h="1968496">
                <a:moveTo>
                  <a:pt x="8365" y="1602321"/>
                </a:moveTo>
                <a:cubicBezTo>
                  <a:pt x="24653" y="1505166"/>
                  <a:pt x="62658" y="1411631"/>
                  <a:pt x="103996" y="1321619"/>
                </a:cubicBezTo>
                <a:cubicBezTo>
                  <a:pt x="151240" y="1218749"/>
                  <a:pt x="205438" y="1112165"/>
                  <a:pt x="214201" y="997388"/>
                </a:cubicBezTo>
                <a:cubicBezTo>
                  <a:pt x="222392" y="890041"/>
                  <a:pt x="216296" y="772789"/>
                  <a:pt x="213629" y="664204"/>
                </a:cubicBezTo>
                <a:cubicBezTo>
                  <a:pt x="210010" y="517233"/>
                  <a:pt x="192198" y="364071"/>
                  <a:pt x="248205" y="228149"/>
                </a:cubicBezTo>
                <a:cubicBezTo>
                  <a:pt x="302783" y="95752"/>
                  <a:pt x="437467" y="-7309"/>
                  <a:pt x="580437" y="407"/>
                </a:cubicBezTo>
                <a:cubicBezTo>
                  <a:pt x="750458" y="9646"/>
                  <a:pt x="879522" y="162617"/>
                  <a:pt x="941530" y="321208"/>
                </a:cubicBezTo>
                <a:cubicBezTo>
                  <a:pt x="1008490" y="492563"/>
                  <a:pt x="1052115" y="659251"/>
                  <a:pt x="1258141" y="693350"/>
                </a:cubicBezTo>
                <a:cubicBezTo>
                  <a:pt x="1374917" y="712686"/>
                  <a:pt x="1488265" y="674586"/>
                  <a:pt x="1602850" y="693826"/>
                </a:cubicBezTo>
                <a:cubicBezTo>
                  <a:pt x="1712769" y="712400"/>
                  <a:pt x="1815639" y="775741"/>
                  <a:pt x="1879742" y="867277"/>
                </a:cubicBezTo>
                <a:cubicBezTo>
                  <a:pt x="1978802" y="1008818"/>
                  <a:pt x="1985851" y="1204843"/>
                  <a:pt x="1911937" y="1360958"/>
                </a:cubicBezTo>
                <a:cubicBezTo>
                  <a:pt x="1838023" y="1517167"/>
                  <a:pt x="1690481" y="1632705"/>
                  <a:pt x="1525507" y="1684141"/>
                </a:cubicBezTo>
                <a:cubicBezTo>
                  <a:pt x="1410065" y="1720146"/>
                  <a:pt x="1286716" y="1726336"/>
                  <a:pt x="1167272" y="1709668"/>
                </a:cubicBezTo>
                <a:cubicBezTo>
                  <a:pt x="1053258" y="1693761"/>
                  <a:pt x="960484" y="1671568"/>
                  <a:pt x="844946" y="1703095"/>
                </a:cubicBezTo>
                <a:cubicBezTo>
                  <a:pt x="751030" y="1728622"/>
                  <a:pt x="668448" y="1784058"/>
                  <a:pt x="586914" y="1837208"/>
                </a:cubicBezTo>
                <a:cubicBezTo>
                  <a:pt x="505285" y="1890357"/>
                  <a:pt x="420322" y="1943030"/>
                  <a:pt x="324881" y="1961985"/>
                </a:cubicBezTo>
                <a:cubicBezTo>
                  <a:pt x="229345" y="1980939"/>
                  <a:pt x="119903" y="1959508"/>
                  <a:pt x="57705" y="1884547"/>
                </a:cubicBezTo>
                <a:cubicBezTo>
                  <a:pt x="10556" y="1827873"/>
                  <a:pt x="-2779" y="1749863"/>
                  <a:pt x="460" y="1676235"/>
                </a:cubicBezTo>
                <a:cubicBezTo>
                  <a:pt x="1507" y="1651470"/>
                  <a:pt x="4270" y="1626800"/>
                  <a:pt x="8365" y="1602321"/>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10" name="Freeform: Shape 9">
            <a:extLst>
              <a:ext uri="{FF2B5EF4-FFF2-40B4-BE49-F238E27FC236}">
                <a16:creationId xmlns:a16="http://schemas.microsoft.com/office/drawing/2014/main" id="{5F119A49-0C91-40C8-A969-ED2837D819FA}"/>
              </a:ext>
            </a:extLst>
          </p:cNvPr>
          <p:cNvSpPr/>
          <p:nvPr/>
        </p:nvSpPr>
        <p:spPr>
          <a:xfrm rot="793392">
            <a:off x="-4459600" y="-8351394"/>
            <a:ext cx="20220874" cy="25867586"/>
          </a:xfrm>
          <a:custGeom>
            <a:avLst/>
            <a:gdLst>
              <a:gd name="connsiteX0" fmla="*/ 1412614 w 1935685"/>
              <a:gd name="connsiteY0" fmla="*/ 12312 h 2476231"/>
              <a:gd name="connsiteX1" fmla="*/ 1872482 w 1935685"/>
              <a:gd name="connsiteY1" fmla="*/ 204527 h 2476231"/>
              <a:gd name="connsiteX2" fmla="*/ 1837430 w 1935685"/>
              <a:gd name="connsiteY2" fmla="*/ 744975 h 2476231"/>
              <a:gd name="connsiteX3" fmla="*/ 1559395 w 1935685"/>
              <a:gd name="connsiteY3" fmla="*/ 1012342 h 2476231"/>
              <a:gd name="connsiteX4" fmla="*/ 1265168 w 1935685"/>
              <a:gd name="connsiteY4" fmla="*/ 1657851 h 2476231"/>
              <a:gd name="connsiteX5" fmla="*/ 1270692 w 1935685"/>
              <a:gd name="connsiteY5" fmla="*/ 2094763 h 2476231"/>
              <a:gd name="connsiteX6" fmla="*/ 1016279 w 1935685"/>
              <a:gd name="connsiteY6" fmla="*/ 2473192 h 2476231"/>
              <a:gd name="connsiteX7" fmla="*/ 563080 w 1935685"/>
              <a:gd name="connsiteY7" fmla="*/ 2258117 h 2476231"/>
              <a:gd name="connsiteX8" fmla="*/ 369056 w 1935685"/>
              <a:gd name="connsiteY8" fmla="*/ 1754530 h 2476231"/>
              <a:gd name="connsiteX9" fmla="*/ 149124 w 1935685"/>
              <a:gd name="connsiteY9" fmla="*/ 1594700 h 2476231"/>
              <a:gd name="connsiteX10" fmla="*/ 3582 w 1935685"/>
              <a:gd name="connsiteY10" fmla="*/ 1193127 h 2476231"/>
              <a:gd name="connsiteX11" fmla="*/ 245612 w 1935685"/>
              <a:gd name="connsiteY11" fmla="*/ 841273 h 2476231"/>
              <a:gd name="connsiteX12" fmla="*/ 693001 w 1935685"/>
              <a:gd name="connsiteY12" fmla="*/ 672395 h 2476231"/>
              <a:gd name="connsiteX13" fmla="*/ 1026947 w 1935685"/>
              <a:gd name="connsiteY13" fmla="*/ 381501 h 2476231"/>
              <a:gd name="connsiteX14" fmla="*/ 1376039 w 1935685"/>
              <a:gd name="connsiteY14" fmla="*/ 24409 h 2476231"/>
              <a:gd name="connsiteX15" fmla="*/ 1412614 w 1935685"/>
              <a:gd name="connsiteY15" fmla="*/ 12312 h 247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685" h="2476231">
                <a:moveTo>
                  <a:pt x="1412614" y="12312"/>
                </a:moveTo>
                <a:cubicBezTo>
                  <a:pt x="1583303" y="-33312"/>
                  <a:pt x="1780470" y="51651"/>
                  <a:pt x="1872482" y="204527"/>
                </a:cubicBezTo>
                <a:cubicBezTo>
                  <a:pt x="1971065" y="368452"/>
                  <a:pt x="1950492" y="590575"/>
                  <a:pt x="1837430" y="744975"/>
                </a:cubicBezTo>
                <a:cubicBezTo>
                  <a:pt x="1761325" y="848893"/>
                  <a:pt x="1651216" y="921950"/>
                  <a:pt x="1559395" y="1012342"/>
                </a:cubicBezTo>
                <a:cubicBezTo>
                  <a:pt x="1386992" y="1181887"/>
                  <a:pt x="1280027" y="1416488"/>
                  <a:pt x="1265168" y="1657851"/>
                </a:cubicBezTo>
                <a:cubicBezTo>
                  <a:pt x="1256214" y="1803298"/>
                  <a:pt x="1279360" y="1949317"/>
                  <a:pt x="1270692" y="2094763"/>
                </a:cubicBezTo>
                <a:cubicBezTo>
                  <a:pt x="1260310" y="2268023"/>
                  <a:pt x="1205732" y="2454522"/>
                  <a:pt x="1016279" y="2473192"/>
                </a:cubicBezTo>
                <a:cubicBezTo>
                  <a:pt x="836828" y="2490813"/>
                  <a:pt x="644614" y="2433472"/>
                  <a:pt x="563080" y="2258117"/>
                </a:cubicBezTo>
                <a:cubicBezTo>
                  <a:pt x="482403" y="2084666"/>
                  <a:pt x="530695" y="1885499"/>
                  <a:pt x="369056" y="1754530"/>
                </a:cubicBezTo>
                <a:cubicBezTo>
                  <a:pt x="298571" y="1697476"/>
                  <a:pt x="215608" y="1656423"/>
                  <a:pt x="149124" y="1594700"/>
                </a:cubicBezTo>
                <a:cubicBezTo>
                  <a:pt x="40729" y="1494116"/>
                  <a:pt x="-15183" y="1339812"/>
                  <a:pt x="3582" y="1193127"/>
                </a:cubicBezTo>
                <a:cubicBezTo>
                  <a:pt x="22346" y="1046442"/>
                  <a:pt x="115405" y="911282"/>
                  <a:pt x="245612" y="841273"/>
                </a:cubicBezTo>
                <a:cubicBezTo>
                  <a:pt x="385820" y="765930"/>
                  <a:pt x="547745" y="734307"/>
                  <a:pt x="693001" y="672395"/>
                </a:cubicBezTo>
                <a:cubicBezTo>
                  <a:pt x="840734" y="609339"/>
                  <a:pt x="936460" y="514470"/>
                  <a:pt x="1026947" y="381501"/>
                </a:cubicBezTo>
                <a:cubicBezTo>
                  <a:pt x="1122197" y="241579"/>
                  <a:pt x="1218400" y="85941"/>
                  <a:pt x="1376039" y="24409"/>
                </a:cubicBezTo>
                <a:cubicBezTo>
                  <a:pt x="1388040" y="19647"/>
                  <a:pt x="1400232" y="15646"/>
                  <a:pt x="1412614" y="12312"/>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1" name="Freeform: Shape 10">
            <a:extLst>
              <a:ext uri="{FF2B5EF4-FFF2-40B4-BE49-F238E27FC236}">
                <a16:creationId xmlns:a16="http://schemas.microsoft.com/office/drawing/2014/main" id="{A367B8C2-A57D-4574-9336-51BBB6AC545C}"/>
              </a:ext>
            </a:extLst>
          </p:cNvPr>
          <p:cNvSpPr/>
          <p:nvPr/>
        </p:nvSpPr>
        <p:spPr>
          <a:xfrm rot="15414789">
            <a:off x="-1846923" y="-6059277"/>
            <a:ext cx="17709226" cy="15306072"/>
          </a:xfrm>
          <a:custGeom>
            <a:avLst/>
            <a:gdLst>
              <a:gd name="connsiteX0" fmla="*/ 1163884 w 1912901"/>
              <a:gd name="connsiteY0" fmla="*/ 1437891 h 1653319"/>
              <a:gd name="connsiteX1" fmla="*/ 841463 w 1912901"/>
              <a:gd name="connsiteY1" fmla="*/ 1341974 h 1653319"/>
              <a:gd name="connsiteX2" fmla="*/ 579049 w 1912901"/>
              <a:gd name="connsiteY2" fmla="*/ 1591434 h 1653319"/>
              <a:gd name="connsiteX3" fmla="*/ 293776 w 1912901"/>
              <a:gd name="connsiteY3" fmla="*/ 1639249 h 1653319"/>
              <a:gd name="connsiteX4" fmla="*/ 78796 w 1912901"/>
              <a:gd name="connsiteY4" fmla="*/ 1020315 h 1653319"/>
              <a:gd name="connsiteX5" fmla="*/ 426459 w 1912901"/>
              <a:gd name="connsiteY5" fmla="*/ 826100 h 1653319"/>
              <a:gd name="connsiteX6" fmla="*/ 680491 w 1912901"/>
              <a:gd name="connsiteY6" fmla="*/ 532444 h 1653319"/>
              <a:gd name="connsiteX7" fmla="*/ 753547 w 1912901"/>
              <a:gd name="connsiteY7" fmla="*/ 315369 h 1653319"/>
              <a:gd name="connsiteX8" fmla="*/ 1183601 w 1912901"/>
              <a:gd name="connsiteY8" fmla="*/ 3521 h 1653319"/>
              <a:gd name="connsiteX9" fmla="*/ 1912645 w 1912901"/>
              <a:gd name="connsiteY9" fmla="*/ 825624 h 1653319"/>
              <a:gd name="connsiteX10" fmla="*/ 1163884 w 1912901"/>
              <a:gd name="connsiteY10" fmla="*/ 1437891 h 1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901" h="1653319">
                <a:moveTo>
                  <a:pt x="1163884" y="1437891"/>
                </a:moveTo>
                <a:cubicBezTo>
                  <a:pt x="1063015" y="1381312"/>
                  <a:pt x="951858" y="1307493"/>
                  <a:pt x="841463" y="1341974"/>
                </a:cubicBezTo>
                <a:cubicBezTo>
                  <a:pt x="724782" y="1378455"/>
                  <a:pt x="675538" y="1516281"/>
                  <a:pt x="579049" y="1591434"/>
                </a:cubicBezTo>
                <a:cubicBezTo>
                  <a:pt x="499992" y="1652965"/>
                  <a:pt x="389692" y="1668014"/>
                  <a:pt x="293776" y="1639249"/>
                </a:cubicBezTo>
                <a:cubicBezTo>
                  <a:pt x="46983" y="1565335"/>
                  <a:pt x="-99321" y="1229293"/>
                  <a:pt x="78796" y="1020315"/>
                </a:cubicBezTo>
                <a:cubicBezTo>
                  <a:pt x="174046" y="908491"/>
                  <a:pt x="308539" y="894204"/>
                  <a:pt x="426459" y="826100"/>
                </a:cubicBezTo>
                <a:cubicBezTo>
                  <a:pt x="538854" y="761139"/>
                  <a:pt x="633056" y="653031"/>
                  <a:pt x="680491" y="532444"/>
                </a:cubicBezTo>
                <a:cubicBezTo>
                  <a:pt x="708494" y="461388"/>
                  <a:pt x="722972" y="385378"/>
                  <a:pt x="753547" y="315369"/>
                </a:cubicBezTo>
                <a:cubicBezTo>
                  <a:pt x="827842" y="145443"/>
                  <a:pt x="999292" y="23904"/>
                  <a:pt x="1183601" y="3521"/>
                </a:cubicBezTo>
                <a:cubicBezTo>
                  <a:pt x="1629657" y="-45914"/>
                  <a:pt x="1901691" y="435099"/>
                  <a:pt x="1912645" y="825624"/>
                </a:cubicBezTo>
                <a:cubicBezTo>
                  <a:pt x="1923598" y="1219673"/>
                  <a:pt x="1582318" y="1672777"/>
                  <a:pt x="1163884" y="1437891"/>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5" name="Freeform: Shape 8">
            <a:extLst>
              <a:ext uri="{FF2B5EF4-FFF2-40B4-BE49-F238E27FC236}">
                <a16:creationId xmlns:a16="http://schemas.microsoft.com/office/drawing/2014/main" id="{165CAFD3-6CE4-4CED-B0D1-F45147DF3A57}"/>
              </a:ext>
            </a:extLst>
          </p:cNvPr>
          <p:cNvSpPr/>
          <p:nvPr userDrawn="1"/>
        </p:nvSpPr>
        <p:spPr>
          <a:xfrm rot="8270229">
            <a:off x="-4234598" y="-5338084"/>
            <a:ext cx="19770870" cy="19840966"/>
          </a:xfrm>
          <a:custGeom>
            <a:avLst/>
            <a:gdLst>
              <a:gd name="connsiteX0" fmla="*/ 8365 w 1961541"/>
              <a:gd name="connsiteY0" fmla="*/ 1602321 h 1968496"/>
              <a:gd name="connsiteX1" fmla="*/ 103996 w 1961541"/>
              <a:gd name="connsiteY1" fmla="*/ 1321619 h 1968496"/>
              <a:gd name="connsiteX2" fmla="*/ 214201 w 1961541"/>
              <a:gd name="connsiteY2" fmla="*/ 997388 h 1968496"/>
              <a:gd name="connsiteX3" fmla="*/ 213629 w 1961541"/>
              <a:gd name="connsiteY3" fmla="*/ 664204 h 1968496"/>
              <a:gd name="connsiteX4" fmla="*/ 248205 w 1961541"/>
              <a:gd name="connsiteY4" fmla="*/ 228149 h 1968496"/>
              <a:gd name="connsiteX5" fmla="*/ 580437 w 1961541"/>
              <a:gd name="connsiteY5" fmla="*/ 407 h 1968496"/>
              <a:gd name="connsiteX6" fmla="*/ 941530 w 1961541"/>
              <a:gd name="connsiteY6" fmla="*/ 321208 h 1968496"/>
              <a:gd name="connsiteX7" fmla="*/ 1258141 w 1961541"/>
              <a:gd name="connsiteY7" fmla="*/ 693350 h 1968496"/>
              <a:gd name="connsiteX8" fmla="*/ 1602850 w 1961541"/>
              <a:gd name="connsiteY8" fmla="*/ 693826 h 1968496"/>
              <a:gd name="connsiteX9" fmla="*/ 1879742 w 1961541"/>
              <a:gd name="connsiteY9" fmla="*/ 867277 h 1968496"/>
              <a:gd name="connsiteX10" fmla="*/ 1911937 w 1961541"/>
              <a:gd name="connsiteY10" fmla="*/ 1360958 h 1968496"/>
              <a:gd name="connsiteX11" fmla="*/ 1525507 w 1961541"/>
              <a:gd name="connsiteY11" fmla="*/ 1684141 h 1968496"/>
              <a:gd name="connsiteX12" fmla="*/ 1167272 w 1961541"/>
              <a:gd name="connsiteY12" fmla="*/ 1709668 h 1968496"/>
              <a:gd name="connsiteX13" fmla="*/ 844946 w 1961541"/>
              <a:gd name="connsiteY13" fmla="*/ 1703095 h 1968496"/>
              <a:gd name="connsiteX14" fmla="*/ 586914 w 1961541"/>
              <a:gd name="connsiteY14" fmla="*/ 1837208 h 1968496"/>
              <a:gd name="connsiteX15" fmla="*/ 324881 w 1961541"/>
              <a:gd name="connsiteY15" fmla="*/ 1961985 h 1968496"/>
              <a:gd name="connsiteX16" fmla="*/ 57705 w 1961541"/>
              <a:gd name="connsiteY16" fmla="*/ 1884547 h 1968496"/>
              <a:gd name="connsiteX17" fmla="*/ 460 w 1961541"/>
              <a:gd name="connsiteY17" fmla="*/ 1676235 h 1968496"/>
              <a:gd name="connsiteX18" fmla="*/ 8365 w 1961541"/>
              <a:gd name="connsiteY18" fmla="*/ 1602321 h 196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1541" h="1968496">
                <a:moveTo>
                  <a:pt x="8365" y="1602321"/>
                </a:moveTo>
                <a:cubicBezTo>
                  <a:pt x="24653" y="1505166"/>
                  <a:pt x="62658" y="1411631"/>
                  <a:pt x="103996" y="1321619"/>
                </a:cubicBezTo>
                <a:cubicBezTo>
                  <a:pt x="151240" y="1218749"/>
                  <a:pt x="205438" y="1112165"/>
                  <a:pt x="214201" y="997388"/>
                </a:cubicBezTo>
                <a:cubicBezTo>
                  <a:pt x="222392" y="890041"/>
                  <a:pt x="216296" y="772789"/>
                  <a:pt x="213629" y="664204"/>
                </a:cubicBezTo>
                <a:cubicBezTo>
                  <a:pt x="210010" y="517233"/>
                  <a:pt x="192198" y="364071"/>
                  <a:pt x="248205" y="228149"/>
                </a:cubicBezTo>
                <a:cubicBezTo>
                  <a:pt x="302783" y="95752"/>
                  <a:pt x="437467" y="-7309"/>
                  <a:pt x="580437" y="407"/>
                </a:cubicBezTo>
                <a:cubicBezTo>
                  <a:pt x="750458" y="9646"/>
                  <a:pt x="879522" y="162617"/>
                  <a:pt x="941530" y="321208"/>
                </a:cubicBezTo>
                <a:cubicBezTo>
                  <a:pt x="1008490" y="492563"/>
                  <a:pt x="1052115" y="659251"/>
                  <a:pt x="1258141" y="693350"/>
                </a:cubicBezTo>
                <a:cubicBezTo>
                  <a:pt x="1374917" y="712686"/>
                  <a:pt x="1488265" y="674586"/>
                  <a:pt x="1602850" y="693826"/>
                </a:cubicBezTo>
                <a:cubicBezTo>
                  <a:pt x="1712769" y="712400"/>
                  <a:pt x="1815639" y="775741"/>
                  <a:pt x="1879742" y="867277"/>
                </a:cubicBezTo>
                <a:cubicBezTo>
                  <a:pt x="1978802" y="1008818"/>
                  <a:pt x="1985851" y="1204843"/>
                  <a:pt x="1911937" y="1360958"/>
                </a:cubicBezTo>
                <a:cubicBezTo>
                  <a:pt x="1838023" y="1517167"/>
                  <a:pt x="1690481" y="1632705"/>
                  <a:pt x="1525507" y="1684141"/>
                </a:cubicBezTo>
                <a:cubicBezTo>
                  <a:pt x="1410065" y="1720146"/>
                  <a:pt x="1286716" y="1726336"/>
                  <a:pt x="1167272" y="1709668"/>
                </a:cubicBezTo>
                <a:cubicBezTo>
                  <a:pt x="1053258" y="1693761"/>
                  <a:pt x="960484" y="1671568"/>
                  <a:pt x="844946" y="1703095"/>
                </a:cubicBezTo>
                <a:cubicBezTo>
                  <a:pt x="751030" y="1728622"/>
                  <a:pt x="668448" y="1784058"/>
                  <a:pt x="586914" y="1837208"/>
                </a:cubicBezTo>
                <a:cubicBezTo>
                  <a:pt x="505285" y="1890357"/>
                  <a:pt x="420322" y="1943030"/>
                  <a:pt x="324881" y="1961985"/>
                </a:cubicBezTo>
                <a:cubicBezTo>
                  <a:pt x="229345" y="1980939"/>
                  <a:pt x="119903" y="1959508"/>
                  <a:pt x="57705" y="1884547"/>
                </a:cubicBezTo>
                <a:cubicBezTo>
                  <a:pt x="10556" y="1827873"/>
                  <a:pt x="-2779" y="1749863"/>
                  <a:pt x="460" y="1676235"/>
                </a:cubicBezTo>
                <a:cubicBezTo>
                  <a:pt x="1507" y="1651470"/>
                  <a:pt x="4270" y="1626800"/>
                  <a:pt x="8365" y="1602321"/>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6" name="Freeform: Shape 9">
            <a:extLst>
              <a:ext uri="{FF2B5EF4-FFF2-40B4-BE49-F238E27FC236}">
                <a16:creationId xmlns:a16="http://schemas.microsoft.com/office/drawing/2014/main" id="{28EBD6BA-4240-4FB9-BE27-6FB8D73D1885}"/>
              </a:ext>
            </a:extLst>
          </p:cNvPr>
          <p:cNvSpPr/>
          <p:nvPr userDrawn="1"/>
        </p:nvSpPr>
        <p:spPr>
          <a:xfrm rot="793392">
            <a:off x="-4459600" y="-8351394"/>
            <a:ext cx="20220874" cy="25867586"/>
          </a:xfrm>
          <a:custGeom>
            <a:avLst/>
            <a:gdLst>
              <a:gd name="connsiteX0" fmla="*/ 1412614 w 1935685"/>
              <a:gd name="connsiteY0" fmla="*/ 12312 h 2476231"/>
              <a:gd name="connsiteX1" fmla="*/ 1872482 w 1935685"/>
              <a:gd name="connsiteY1" fmla="*/ 204527 h 2476231"/>
              <a:gd name="connsiteX2" fmla="*/ 1837430 w 1935685"/>
              <a:gd name="connsiteY2" fmla="*/ 744975 h 2476231"/>
              <a:gd name="connsiteX3" fmla="*/ 1559395 w 1935685"/>
              <a:gd name="connsiteY3" fmla="*/ 1012342 h 2476231"/>
              <a:gd name="connsiteX4" fmla="*/ 1265168 w 1935685"/>
              <a:gd name="connsiteY4" fmla="*/ 1657851 h 2476231"/>
              <a:gd name="connsiteX5" fmla="*/ 1270692 w 1935685"/>
              <a:gd name="connsiteY5" fmla="*/ 2094763 h 2476231"/>
              <a:gd name="connsiteX6" fmla="*/ 1016279 w 1935685"/>
              <a:gd name="connsiteY6" fmla="*/ 2473192 h 2476231"/>
              <a:gd name="connsiteX7" fmla="*/ 563080 w 1935685"/>
              <a:gd name="connsiteY7" fmla="*/ 2258117 h 2476231"/>
              <a:gd name="connsiteX8" fmla="*/ 369056 w 1935685"/>
              <a:gd name="connsiteY8" fmla="*/ 1754530 h 2476231"/>
              <a:gd name="connsiteX9" fmla="*/ 149124 w 1935685"/>
              <a:gd name="connsiteY9" fmla="*/ 1594700 h 2476231"/>
              <a:gd name="connsiteX10" fmla="*/ 3582 w 1935685"/>
              <a:gd name="connsiteY10" fmla="*/ 1193127 h 2476231"/>
              <a:gd name="connsiteX11" fmla="*/ 245612 w 1935685"/>
              <a:gd name="connsiteY11" fmla="*/ 841273 h 2476231"/>
              <a:gd name="connsiteX12" fmla="*/ 693001 w 1935685"/>
              <a:gd name="connsiteY12" fmla="*/ 672395 h 2476231"/>
              <a:gd name="connsiteX13" fmla="*/ 1026947 w 1935685"/>
              <a:gd name="connsiteY13" fmla="*/ 381501 h 2476231"/>
              <a:gd name="connsiteX14" fmla="*/ 1376039 w 1935685"/>
              <a:gd name="connsiteY14" fmla="*/ 24409 h 2476231"/>
              <a:gd name="connsiteX15" fmla="*/ 1412614 w 1935685"/>
              <a:gd name="connsiteY15" fmla="*/ 12312 h 247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685" h="2476231">
                <a:moveTo>
                  <a:pt x="1412614" y="12312"/>
                </a:moveTo>
                <a:cubicBezTo>
                  <a:pt x="1583303" y="-33312"/>
                  <a:pt x="1780470" y="51651"/>
                  <a:pt x="1872482" y="204527"/>
                </a:cubicBezTo>
                <a:cubicBezTo>
                  <a:pt x="1971065" y="368452"/>
                  <a:pt x="1950492" y="590575"/>
                  <a:pt x="1837430" y="744975"/>
                </a:cubicBezTo>
                <a:cubicBezTo>
                  <a:pt x="1761325" y="848893"/>
                  <a:pt x="1651216" y="921950"/>
                  <a:pt x="1559395" y="1012342"/>
                </a:cubicBezTo>
                <a:cubicBezTo>
                  <a:pt x="1386992" y="1181887"/>
                  <a:pt x="1280027" y="1416488"/>
                  <a:pt x="1265168" y="1657851"/>
                </a:cubicBezTo>
                <a:cubicBezTo>
                  <a:pt x="1256214" y="1803298"/>
                  <a:pt x="1279360" y="1949317"/>
                  <a:pt x="1270692" y="2094763"/>
                </a:cubicBezTo>
                <a:cubicBezTo>
                  <a:pt x="1260310" y="2268023"/>
                  <a:pt x="1205732" y="2454522"/>
                  <a:pt x="1016279" y="2473192"/>
                </a:cubicBezTo>
                <a:cubicBezTo>
                  <a:pt x="836828" y="2490813"/>
                  <a:pt x="644614" y="2433472"/>
                  <a:pt x="563080" y="2258117"/>
                </a:cubicBezTo>
                <a:cubicBezTo>
                  <a:pt x="482403" y="2084666"/>
                  <a:pt x="530695" y="1885499"/>
                  <a:pt x="369056" y="1754530"/>
                </a:cubicBezTo>
                <a:cubicBezTo>
                  <a:pt x="298571" y="1697476"/>
                  <a:pt x="215608" y="1656423"/>
                  <a:pt x="149124" y="1594700"/>
                </a:cubicBezTo>
                <a:cubicBezTo>
                  <a:pt x="40729" y="1494116"/>
                  <a:pt x="-15183" y="1339812"/>
                  <a:pt x="3582" y="1193127"/>
                </a:cubicBezTo>
                <a:cubicBezTo>
                  <a:pt x="22346" y="1046442"/>
                  <a:pt x="115405" y="911282"/>
                  <a:pt x="245612" y="841273"/>
                </a:cubicBezTo>
                <a:cubicBezTo>
                  <a:pt x="385820" y="765930"/>
                  <a:pt x="547745" y="734307"/>
                  <a:pt x="693001" y="672395"/>
                </a:cubicBezTo>
                <a:cubicBezTo>
                  <a:pt x="840734" y="609339"/>
                  <a:pt x="936460" y="514470"/>
                  <a:pt x="1026947" y="381501"/>
                </a:cubicBezTo>
                <a:cubicBezTo>
                  <a:pt x="1122197" y="241579"/>
                  <a:pt x="1218400" y="85941"/>
                  <a:pt x="1376039" y="24409"/>
                </a:cubicBezTo>
                <a:cubicBezTo>
                  <a:pt x="1388040" y="19647"/>
                  <a:pt x="1400232" y="15646"/>
                  <a:pt x="1412614" y="12312"/>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7" name="Freeform: Shape 10">
            <a:extLst>
              <a:ext uri="{FF2B5EF4-FFF2-40B4-BE49-F238E27FC236}">
                <a16:creationId xmlns:a16="http://schemas.microsoft.com/office/drawing/2014/main" id="{F540BE38-9D1B-4403-8530-56AAFAF5A82D}"/>
              </a:ext>
            </a:extLst>
          </p:cNvPr>
          <p:cNvSpPr/>
          <p:nvPr userDrawn="1"/>
        </p:nvSpPr>
        <p:spPr>
          <a:xfrm rot="15414789">
            <a:off x="-1846923" y="-6059277"/>
            <a:ext cx="17709226" cy="15306072"/>
          </a:xfrm>
          <a:custGeom>
            <a:avLst/>
            <a:gdLst>
              <a:gd name="connsiteX0" fmla="*/ 1163884 w 1912901"/>
              <a:gd name="connsiteY0" fmla="*/ 1437891 h 1653319"/>
              <a:gd name="connsiteX1" fmla="*/ 841463 w 1912901"/>
              <a:gd name="connsiteY1" fmla="*/ 1341974 h 1653319"/>
              <a:gd name="connsiteX2" fmla="*/ 579049 w 1912901"/>
              <a:gd name="connsiteY2" fmla="*/ 1591434 h 1653319"/>
              <a:gd name="connsiteX3" fmla="*/ 293776 w 1912901"/>
              <a:gd name="connsiteY3" fmla="*/ 1639249 h 1653319"/>
              <a:gd name="connsiteX4" fmla="*/ 78796 w 1912901"/>
              <a:gd name="connsiteY4" fmla="*/ 1020315 h 1653319"/>
              <a:gd name="connsiteX5" fmla="*/ 426459 w 1912901"/>
              <a:gd name="connsiteY5" fmla="*/ 826100 h 1653319"/>
              <a:gd name="connsiteX6" fmla="*/ 680491 w 1912901"/>
              <a:gd name="connsiteY6" fmla="*/ 532444 h 1653319"/>
              <a:gd name="connsiteX7" fmla="*/ 753547 w 1912901"/>
              <a:gd name="connsiteY7" fmla="*/ 315369 h 1653319"/>
              <a:gd name="connsiteX8" fmla="*/ 1183601 w 1912901"/>
              <a:gd name="connsiteY8" fmla="*/ 3521 h 1653319"/>
              <a:gd name="connsiteX9" fmla="*/ 1912645 w 1912901"/>
              <a:gd name="connsiteY9" fmla="*/ 825624 h 1653319"/>
              <a:gd name="connsiteX10" fmla="*/ 1163884 w 1912901"/>
              <a:gd name="connsiteY10" fmla="*/ 1437891 h 1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901" h="1653319">
                <a:moveTo>
                  <a:pt x="1163884" y="1437891"/>
                </a:moveTo>
                <a:cubicBezTo>
                  <a:pt x="1063015" y="1381312"/>
                  <a:pt x="951858" y="1307493"/>
                  <a:pt x="841463" y="1341974"/>
                </a:cubicBezTo>
                <a:cubicBezTo>
                  <a:pt x="724782" y="1378455"/>
                  <a:pt x="675538" y="1516281"/>
                  <a:pt x="579049" y="1591434"/>
                </a:cubicBezTo>
                <a:cubicBezTo>
                  <a:pt x="499992" y="1652965"/>
                  <a:pt x="389692" y="1668014"/>
                  <a:pt x="293776" y="1639249"/>
                </a:cubicBezTo>
                <a:cubicBezTo>
                  <a:pt x="46983" y="1565335"/>
                  <a:pt x="-99321" y="1229293"/>
                  <a:pt x="78796" y="1020315"/>
                </a:cubicBezTo>
                <a:cubicBezTo>
                  <a:pt x="174046" y="908491"/>
                  <a:pt x="308539" y="894204"/>
                  <a:pt x="426459" y="826100"/>
                </a:cubicBezTo>
                <a:cubicBezTo>
                  <a:pt x="538854" y="761139"/>
                  <a:pt x="633056" y="653031"/>
                  <a:pt x="680491" y="532444"/>
                </a:cubicBezTo>
                <a:cubicBezTo>
                  <a:pt x="708494" y="461388"/>
                  <a:pt x="722972" y="385378"/>
                  <a:pt x="753547" y="315369"/>
                </a:cubicBezTo>
                <a:cubicBezTo>
                  <a:pt x="827842" y="145443"/>
                  <a:pt x="999292" y="23904"/>
                  <a:pt x="1183601" y="3521"/>
                </a:cubicBezTo>
                <a:cubicBezTo>
                  <a:pt x="1629657" y="-45914"/>
                  <a:pt x="1901691" y="435099"/>
                  <a:pt x="1912645" y="825624"/>
                </a:cubicBezTo>
                <a:cubicBezTo>
                  <a:pt x="1923598" y="1219673"/>
                  <a:pt x="1582318" y="1672777"/>
                  <a:pt x="1163884" y="1437891"/>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Tree>
    <p:extLst>
      <p:ext uri="{BB962C8B-B14F-4D97-AF65-F5344CB8AC3E}">
        <p14:creationId xmlns:p14="http://schemas.microsoft.com/office/powerpoint/2010/main" val="90016276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9"/>
                                            </p:tgtEl>
                                            <p:attrNameLst>
                                              <p:attrName>r</p:attrName>
                                            </p:attrNameLst>
                                          </p:cBhvr>
                                        </p:animRot>
                                      </p:childTnLst>
                                    </p:cTn>
                                  </p:par>
                                  <p:par>
                                    <p:cTn id="10" presetID="6" presetClass="emph" presetSubtype="0" repeatCount="indefinite" autoRev="1" fill="hold" grpId="2" nodeType="withEffect" p14:presetBounceEnd="93000">
                                      <p:stCondLst>
                                        <p:cond delay="0"/>
                                      </p:stCondLst>
                                      <p:childTnLst>
                                        <p:animScale p14:bounceEnd="93000">
                                          <p:cBhvr>
                                            <p:cTn id="11" dur="5000" fill="hold"/>
                                            <p:tgtEl>
                                              <p:spTgt spid="9"/>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1"/>
                                            </p:tgtEl>
                                            <p:attrNameLst>
                                              <p:attrName>r</p:attrName>
                                            </p:attrNameLst>
                                          </p:cBhvr>
                                        </p:animRot>
                                      </p:childTnLst>
                                    </p:cTn>
                                  </p:par>
                                  <p:par>
                                    <p:cTn id="17" presetID="6" presetClass="emph" presetSubtype="0" repeatCount="indefinite" autoRev="1" fill="hold" grpId="2" nodeType="withEffect" p14:presetBounceEnd="93000">
                                      <p:stCondLst>
                                        <p:cond delay="0"/>
                                      </p:stCondLst>
                                      <p:childTnLst>
                                        <p:animScale p14:bounceEnd="93000">
                                          <p:cBhvr>
                                            <p:cTn id="18" dur="7500" fill="hold"/>
                                            <p:tgtEl>
                                              <p:spTgt spid="11"/>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0"/>
                                            </p:tgtEl>
                                            <p:attrNameLst>
                                              <p:attrName>r</p:attrName>
                                            </p:attrNameLst>
                                          </p:cBhvr>
                                        </p:animRot>
                                      </p:childTnLst>
                                    </p:cTn>
                                  </p:par>
                                  <p:par>
                                    <p:cTn id="24" presetID="6" presetClass="emph" presetSubtype="0" repeatCount="indefinite" autoRev="1" fill="hold" grpId="2" nodeType="withEffect" p14:presetBounceEnd="93000">
                                      <p:stCondLst>
                                        <p:cond delay="0"/>
                                      </p:stCondLst>
                                      <p:childTnLst>
                                        <p:animScale p14:bounceEnd="93000">
                                          <p:cBhvr>
                                            <p:cTn id="25" dur="10000" fill="hold"/>
                                            <p:tgtEl>
                                              <p:spTgt spid="10"/>
                                            </p:tgtEl>
                                          </p:cBhvr>
                                          <p:by x="75000" y="75000"/>
                                        </p:animScale>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8" presetClass="emph" presetSubtype="0" repeatCount="indefinite" fill="hold" grpId="1" nodeType="withEffect">
                                      <p:stCondLst>
                                        <p:cond delay="0"/>
                                      </p:stCondLst>
                                      <p:childTnLst>
                                        <p:animRot by="21600000">
                                          <p:cBhvr>
                                            <p:cTn id="30" dur="15000" fill="hold"/>
                                            <p:tgtEl>
                                              <p:spTgt spid="5"/>
                                            </p:tgtEl>
                                            <p:attrNameLst>
                                              <p:attrName>r</p:attrName>
                                            </p:attrNameLst>
                                          </p:cBhvr>
                                        </p:animRot>
                                      </p:childTnLst>
                                    </p:cTn>
                                  </p:par>
                                  <p:par>
                                    <p:cTn id="31" presetID="6" presetClass="emph" presetSubtype="0" repeatCount="indefinite" autoRev="1" fill="hold" grpId="2" nodeType="withEffect" p14:presetBounceEnd="93000">
                                      <p:stCondLst>
                                        <p:cond delay="0"/>
                                      </p:stCondLst>
                                      <p:childTnLst>
                                        <p:animScale p14:bounceEnd="93000">
                                          <p:cBhvr>
                                            <p:cTn id="32" dur="5000" fill="hold"/>
                                            <p:tgtEl>
                                              <p:spTgt spid="5"/>
                                            </p:tgtEl>
                                          </p:cBhvr>
                                          <p:by x="75000" y="75000"/>
                                        </p:animScale>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8" presetClass="emph" presetSubtype="0" repeatCount="indefinite" fill="hold" grpId="1" nodeType="withEffect">
                                      <p:stCondLst>
                                        <p:cond delay="0"/>
                                      </p:stCondLst>
                                      <p:childTnLst>
                                        <p:animRot by="21600000">
                                          <p:cBhvr>
                                            <p:cTn id="37" dur="17500" fill="hold"/>
                                            <p:tgtEl>
                                              <p:spTgt spid="7"/>
                                            </p:tgtEl>
                                            <p:attrNameLst>
                                              <p:attrName>r</p:attrName>
                                            </p:attrNameLst>
                                          </p:cBhvr>
                                        </p:animRot>
                                      </p:childTnLst>
                                    </p:cTn>
                                  </p:par>
                                  <p:par>
                                    <p:cTn id="38" presetID="6" presetClass="emph" presetSubtype="0" repeatCount="indefinite" autoRev="1" fill="hold" grpId="2" nodeType="withEffect" p14:presetBounceEnd="93000">
                                      <p:stCondLst>
                                        <p:cond delay="0"/>
                                      </p:stCondLst>
                                      <p:childTnLst>
                                        <p:animScale p14:bounceEnd="93000">
                                          <p:cBhvr>
                                            <p:cTn id="39" dur="7500" fill="hold"/>
                                            <p:tgtEl>
                                              <p:spTgt spid="7"/>
                                            </p:tgtEl>
                                          </p:cBhvr>
                                          <p:by x="75000" y="75000"/>
                                        </p:animScale>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8" presetClass="emph" presetSubtype="0" repeatCount="indefinite" fill="hold" grpId="1" nodeType="withEffect">
                                      <p:stCondLst>
                                        <p:cond delay="0"/>
                                      </p:stCondLst>
                                      <p:childTnLst>
                                        <p:animRot by="21600000">
                                          <p:cBhvr>
                                            <p:cTn id="44" dur="20000" fill="hold"/>
                                            <p:tgtEl>
                                              <p:spTgt spid="6"/>
                                            </p:tgtEl>
                                            <p:attrNameLst>
                                              <p:attrName>r</p:attrName>
                                            </p:attrNameLst>
                                          </p:cBhvr>
                                        </p:animRot>
                                      </p:childTnLst>
                                    </p:cTn>
                                  </p:par>
                                  <p:par>
                                    <p:cTn id="45" presetID="6" presetClass="emph" presetSubtype="0" repeatCount="indefinite" autoRev="1" fill="hold" grpId="2" nodeType="withEffect" p14:presetBounceEnd="93000">
                                      <p:stCondLst>
                                        <p:cond delay="0"/>
                                      </p:stCondLst>
                                      <p:childTnLst>
                                        <p:animScale p14:bounceEnd="93000">
                                          <p:cBhvr>
                                            <p:cTn id="46" dur="10000" fill="hold"/>
                                            <p:tgtEl>
                                              <p:spTgt spid="6"/>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P spid="5" grpId="0" animBg="1"/>
          <p:bldP spid="5" grpId="1" animBg="1"/>
          <p:bldP spid="5" grpId="2" animBg="1"/>
          <p:bldP spid="6" grpId="0" animBg="1"/>
          <p:bldP spid="6" grpId="1" animBg="1"/>
          <p:bldP spid="6" grpId="2" animBg="1"/>
          <p:bldP spid="7" grpId="0" animBg="1"/>
          <p:bldP spid="7" grpId="1" animBg="1"/>
          <p:bldP spid="7" grpId="2"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9"/>
                                            </p:tgtEl>
                                            <p:attrNameLst>
                                              <p:attrName>r</p:attrName>
                                            </p:attrNameLst>
                                          </p:cBhvr>
                                        </p:animRot>
                                      </p:childTnLst>
                                    </p:cTn>
                                  </p:par>
                                  <p:par>
                                    <p:cTn id="10" presetID="6" presetClass="emph" presetSubtype="0" repeatCount="indefinite" autoRev="1" fill="hold" grpId="2" nodeType="withEffect">
                                      <p:stCondLst>
                                        <p:cond delay="0"/>
                                      </p:stCondLst>
                                      <p:childTnLst>
                                        <p:animScale>
                                          <p:cBhvr>
                                            <p:cTn id="11" dur="5000" fill="hold"/>
                                            <p:tgtEl>
                                              <p:spTgt spid="9"/>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1"/>
                                            </p:tgtEl>
                                            <p:attrNameLst>
                                              <p:attrName>r</p:attrName>
                                            </p:attrNameLst>
                                          </p:cBhvr>
                                        </p:animRot>
                                      </p:childTnLst>
                                    </p:cTn>
                                  </p:par>
                                  <p:par>
                                    <p:cTn id="17" presetID="6" presetClass="emph" presetSubtype="0" repeatCount="indefinite" autoRev="1" fill="hold" grpId="2" nodeType="withEffect">
                                      <p:stCondLst>
                                        <p:cond delay="0"/>
                                      </p:stCondLst>
                                      <p:childTnLst>
                                        <p:animScale>
                                          <p:cBhvr>
                                            <p:cTn id="18" dur="7500" fill="hold"/>
                                            <p:tgtEl>
                                              <p:spTgt spid="11"/>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0"/>
                                            </p:tgtEl>
                                            <p:attrNameLst>
                                              <p:attrName>r</p:attrName>
                                            </p:attrNameLst>
                                          </p:cBhvr>
                                        </p:animRot>
                                      </p:childTnLst>
                                    </p:cTn>
                                  </p:par>
                                  <p:par>
                                    <p:cTn id="24" presetID="6" presetClass="emph" presetSubtype="0" repeatCount="indefinite" autoRev="1" fill="hold" grpId="2" nodeType="withEffect">
                                      <p:stCondLst>
                                        <p:cond delay="0"/>
                                      </p:stCondLst>
                                      <p:childTnLst>
                                        <p:animScale>
                                          <p:cBhvr>
                                            <p:cTn id="25" dur="10000" fill="hold"/>
                                            <p:tgtEl>
                                              <p:spTgt spid="10"/>
                                            </p:tgtEl>
                                          </p:cBhvr>
                                          <p:by x="75000" y="75000"/>
                                        </p:animScale>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8" presetClass="emph" presetSubtype="0" repeatCount="indefinite" fill="hold" grpId="1" nodeType="withEffect">
                                      <p:stCondLst>
                                        <p:cond delay="0"/>
                                      </p:stCondLst>
                                      <p:childTnLst>
                                        <p:animRot by="21600000">
                                          <p:cBhvr>
                                            <p:cTn id="30" dur="15000" fill="hold"/>
                                            <p:tgtEl>
                                              <p:spTgt spid="5"/>
                                            </p:tgtEl>
                                            <p:attrNameLst>
                                              <p:attrName>r</p:attrName>
                                            </p:attrNameLst>
                                          </p:cBhvr>
                                        </p:animRot>
                                      </p:childTnLst>
                                    </p:cTn>
                                  </p:par>
                                  <p:par>
                                    <p:cTn id="31" presetID="6" presetClass="emph" presetSubtype="0" repeatCount="indefinite" autoRev="1" fill="hold" grpId="2" nodeType="withEffect">
                                      <p:stCondLst>
                                        <p:cond delay="0"/>
                                      </p:stCondLst>
                                      <p:childTnLst>
                                        <p:animScale>
                                          <p:cBhvr>
                                            <p:cTn id="32" dur="5000" fill="hold"/>
                                            <p:tgtEl>
                                              <p:spTgt spid="5"/>
                                            </p:tgtEl>
                                          </p:cBhvr>
                                          <p:by x="75000" y="75000"/>
                                        </p:animScale>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8" presetClass="emph" presetSubtype="0" repeatCount="indefinite" fill="hold" grpId="1" nodeType="withEffect">
                                      <p:stCondLst>
                                        <p:cond delay="0"/>
                                      </p:stCondLst>
                                      <p:childTnLst>
                                        <p:animRot by="21600000">
                                          <p:cBhvr>
                                            <p:cTn id="37" dur="17500" fill="hold"/>
                                            <p:tgtEl>
                                              <p:spTgt spid="7"/>
                                            </p:tgtEl>
                                            <p:attrNameLst>
                                              <p:attrName>r</p:attrName>
                                            </p:attrNameLst>
                                          </p:cBhvr>
                                        </p:animRot>
                                      </p:childTnLst>
                                    </p:cTn>
                                  </p:par>
                                  <p:par>
                                    <p:cTn id="38" presetID="6" presetClass="emph" presetSubtype="0" repeatCount="indefinite" autoRev="1" fill="hold" grpId="2" nodeType="withEffect">
                                      <p:stCondLst>
                                        <p:cond delay="0"/>
                                      </p:stCondLst>
                                      <p:childTnLst>
                                        <p:animScale>
                                          <p:cBhvr>
                                            <p:cTn id="39" dur="7500" fill="hold"/>
                                            <p:tgtEl>
                                              <p:spTgt spid="7"/>
                                            </p:tgtEl>
                                          </p:cBhvr>
                                          <p:by x="75000" y="75000"/>
                                        </p:animScale>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8" presetClass="emph" presetSubtype="0" repeatCount="indefinite" fill="hold" grpId="1" nodeType="withEffect">
                                      <p:stCondLst>
                                        <p:cond delay="0"/>
                                      </p:stCondLst>
                                      <p:childTnLst>
                                        <p:animRot by="21600000">
                                          <p:cBhvr>
                                            <p:cTn id="44" dur="20000" fill="hold"/>
                                            <p:tgtEl>
                                              <p:spTgt spid="6"/>
                                            </p:tgtEl>
                                            <p:attrNameLst>
                                              <p:attrName>r</p:attrName>
                                            </p:attrNameLst>
                                          </p:cBhvr>
                                        </p:animRot>
                                      </p:childTnLst>
                                    </p:cTn>
                                  </p:par>
                                  <p:par>
                                    <p:cTn id="45" presetID="6" presetClass="emph" presetSubtype="0" repeatCount="indefinite" autoRev="1" fill="hold" grpId="2" nodeType="withEffect">
                                      <p:stCondLst>
                                        <p:cond delay="0"/>
                                      </p:stCondLst>
                                      <p:childTnLst>
                                        <p:animScale>
                                          <p:cBhvr>
                                            <p:cTn id="46" dur="10000" fill="hold"/>
                                            <p:tgtEl>
                                              <p:spTgt spid="6"/>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P spid="5" grpId="0" animBg="1"/>
          <p:bldP spid="5" grpId="1" animBg="1"/>
          <p:bldP spid="5" grpId="2" animBg="1"/>
          <p:bldP spid="6" grpId="0" animBg="1"/>
          <p:bldP spid="6" grpId="1" animBg="1"/>
          <p:bldP spid="6" grpId="2" animBg="1"/>
          <p:bldP spid="7" grpId="0" animBg="1"/>
          <p:bldP spid="7" grpId="1" animBg="1"/>
          <p:bldP spid="7" grpId="2"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 colonne">
    <p:spTree>
      <p:nvGrpSpPr>
        <p:cNvPr id="1" name=""/>
        <p:cNvGrpSpPr/>
        <p:nvPr/>
      </p:nvGrpSpPr>
      <p:grpSpPr>
        <a:xfrm>
          <a:off x="0" y="0"/>
          <a:ext cx="0" cy="0"/>
          <a:chOff x="0" y="0"/>
          <a:chExt cx="0" cy="0"/>
        </a:xfrm>
      </p:grpSpPr>
      <p:sp>
        <p:nvSpPr>
          <p:cNvPr id="68" name="Rectangle"/>
          <p:cNvSpPr/>
          <p:nvPr/>
        </p:nvSpPr>
        <p:spPr>
          <a:xfrm>
            <a:off x="3043" y="3257"/>
            <a:ext cx="12185914" cy="6851486"/>
          </a:xfrm>
          <a:prstGeom prst="rect">
            <a:avLst/>
          </a:prstGeom>
          <a:solidFill>
            <a:srgbClr val="F4F6FC"/>
          </a:soli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sp>
        <p:nvSpPr>
          <p:cNvPr id="69" name="Rectangle aux angles arrondis"/>
          <p:cNvSpPr/>
          <p:nvPr/>
        </p:nvSpPr>
        <p:spPr>
          <a:xfrm>
            <a:off x="508000" y="1016000"/>
            <a:ext cx="11176000" cy="5334000"/>
          </a:xfrm>
          <a:prstGeom prst="roundRect">
            <a:avLst>
              <a:gd name="adj" fmla="val 2381"/>
            </a:avLst>
          </a:prstGeom>
          <a:solidFill>
            <a:srgbClr val="FFFFFF"/>
          </a:solidFill>
          <a:ln w="3175">
            <a:miter lim="400000"/>
          </a:ln>
        </p:spPr>
        <p:txBody>
          <a:bodyPr lIns="35718" tIns="35718" rIns="35718" bIns="35718" anchor="ctr"/>
          <a:lstStyle/>
          <a:p>
            <a:pPr algn="ctr" defTabSz="410765">
              <a:lnSpc>
                <a:spcPct val="100000"/>
              </a:lnSpc>
              <a:spcBef>
                <a:spcPts val="0"/>
              </a:spcBef>
              <a:defRPr sz="1400" b="0">
                <a:latin typeface="Helvetica Neue Medium"/>
                <a:ea typeface="Helvetica Neue Medium"/>
                <a:cs typeface="Helvetica Neue Medium"/>
                <a:sym typeface="Helvetica Neue Medium"/>
              </a:defRPr>
            </a:pPr>
            <a:endParaRPr/>
          </a:p>
        </p:txBody>
      </p:sp>
      <p:sp>
        <p:nvSpPr>
          <p:cNvPr id="70" name="Titre du slide Poppins 30pt"/>
          <p:cNvSpPr txBox="1">
            <a:spLocks noGrp="1"/>
          </p:cNvSpPr>
          <p:nvPr>
            <p:ph type="body" sz="quarter" idx="21" hasCustomPrompt="1"/>
          </p:nvPr>
        </p:nvSpPr>
        <p:spPr>
          <a:xfrm>
            <a:off x="505301" y="273963"/>
            <a:ext cx="4963986" cy="617537"/>
          </a:xfrm>
          <a:prstGeom prst="rect">
            <a:avLst/>
          </a:prstGeom>
        </p:spPr>
        <p:txBody>
          <a:bodyPr wrap="none" anchor="ctr">
            <a:spAutoFit/>
          </a:bodyPr>
          <a:lstStyle>
            <a:lvl1pPr marL="0" indent="0">
              <a:lnSpc>
                <a:spcPct val="80000"/>
              </a:lnSpc>
              <a:spcBef>
                <a:spcPts val="0"/>
              </a:spcBef>
              <a:buSzTx/>
              <a:buNone/>
              <a:defRPr sz="3000" b="0" spc="-59">
                <a:gradFill flip="none" rotWithShape="1">
                  <a:gsLst>
                    <a:gs pos="0">
                      <a:srgbClr val="DB3750"/>
                    </a:gs>
                    <a:gs pos="100000">
                      <a:srgbClr val="D787E1"/>
                    </a:gs>
                  </a:gsLst>
                  <a:lin ang="0" scaled="0"/>
                </a:gradFill>
                <a:latin typeface="+mj-lt"/>
                <a:ea typeface="+mj-ea"/>
                <a:cs typeface="+mj-cs"/>
                <a:sym typeface="Poppins SemiBold"/>
              </a:defRPr>
            </a:lvl1pPr>
          </a:lstStyle>
          <a:p>
            <a:r>
              <a:t>Budget</a:t>
            </a:r>
          </a:p>
        </p:txBody>
      </p:sp>
      <p:sp>
        <p:nvSpPr>
          <p:cNvPr id="71" name="Offer subject to change (version of XX/XX/2025)"/>
          <p:cNvSpPr txBox="1">
            <a:spLocks noGrp="1"/>
          </p:cNvSpPr>
          <p:nvPr>
            <p:ph type="body" sz="quarter" idx="22" hasCustomPrompt="1"/>
          </p:nvPr>
        </p:nvSpPr>
        <p:spPr>
          <a:xfrm>
            <a:off x="505300" y="6510020"/>
            <a:ext cx="2225473" cy="189548"/>
          </a:xfrm>
          <a:prstGeom prst="rect">
            <a:avLst/>
          </a:prstGeom>
        </p:spPr>
        <p:txBody>
          <a:bodyPr wrap="none" anchor="ctr">
            <a:spAutoFit/>
          </a:bodyPr>
          <a:lstStyle>
            <a:lvl1pPr marL="0" indent="0" defTabSz="457200">
              <a:lnSpc>
                <a:spcPct val="120000"/>
              </a:lnSpc>
              <a:spcBef>
                <a:spcPts val="2000"/>
              </a:spcBef>
              <a:buSzTx/>
              <a:buNone/>
              <a:defRPr sz="700" b="0" i="1">
                <a:solidFill>
                  <a:srgbClr val="232323"/>
                </a:solidFill>
                <a:latin typeface="Poppins Regular"/>
                <a:ea typeface="Poppins Regular"/>
                <a:cs typeface="Poppins Regular"/>
                <a:sym typeface="Poppins Regular"/>
              </a:defRPr>
            </a:lvl1pPr>
          </a:lstStyle>
          <a:p>
            <a:r>
              <a:t>Offer subject to change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D0EE14-3499-4A59-9911-8946CFDA3CDE}"/>
              </a:ext>
            </a:extLst>
          </p:cNvPr>
          <p:cNvSpPr>
            <a:spLocks noGrp="1"/>
          </p:cNvSpPr>
          <p:nvPr>
            <p:ph type="pic" sz="quarter" idx="11"/>
          </p:nvPr>
        </p:nvSpPr>
        <p:spPr>
          <a:xfrm>
            <a:off x="5456903" y="0"/>
            <a:ext cx="6735096" cy="6858001"/>
          </a:xfrm>
          <a:custGeom>
            <a:avLst/>
            <a:gdLst>
              <a:gd name="connsiteX0" fmla="*/ 0 w 6735096"/>
              <a:gd name="connsiteY0" fmla="*/ 0 h 6858001"/>
              <a:gd name="connsiteX1" fmla="*/ 6735096 w 6735096"/>
              <a:gd name="connsiteY1" fmla="*/ 0 h 6858001"/>
              <a:gd name="connsiteX2" fmla="*/ 6735096 w 6735096"/>
              <a:gd name="connsiteY2" fmla="*/ 6858001 h 6858001"/>
              <a:gd name="connsiteX3" fmla="*/ 0 w 6735096"/>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735096" h="6858001">
                <a:moveTo>
                  <a:pt x="0" y="0"/>
                </a:moveTo>
                <a:lnTo>
                  <a:pt x="6735096" y="0"/>
                </a:lnTo>
                <a:lnTo>
                  <a:pt x="6735096" y="6858001"/>
                </a:lnTo>
                <a:lnTo>
                  <a:pt x="0" y="6858001"/>
                </a:lnTo>
                <a:close/>
              </a:path>
            </a:pathLst>
          </a:custGeom>
          <a:noFill/>
          <a:effectLst>
            <a:outerShdw blurRad="901700" dist="279400" dir="5400000" sx="93000" sy="93000" algn="t" rotWithShape="0">
              <a:prstClr val="black">
                <a:alpha val="25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976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F78FBE3-7E1C-4EED-AC8C-A4E242EBBD7A}"/>
              </a:ext>
            </a:extLst>
          </p:cNvPr>
          <p:cNvSpPr>
            <a:spLocks noGrp="1"/>
          </p:cNvSpPr>
          <p:nvPr>
            <p:ph type="pic" sz="quarter" idx="11"/>
          </p:nvPr>
        </p:nvSpPr>
        <p:spPr>
          <a:xfrm>
            <a:off x="0" y="1"/>
            <a:ext cx="12192000" cy="6858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95018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750"/>
                                        <p:tgtEl>
                                          <p:spTgt spid="2"/>
                                        </p:tgtEl>
                                      </p:cBhvr>
                                    </p:animEffect>
                                  </p:childTnLst>
                                </p:cTn>
                              </p:par>
                              <p:par>
                                <p:cTn id="8" presetID="6" presetClass="emph" presetSubtype="0" repeatCount="indefinite" accel="50000" decel="50000" autoRev="1" fill="hold" grpId="1" nodeType="withEffect">
                                  <p:stCondLst>
                                    <p:cond delay="0"/>
                                  </p:stCondLst>
                                  <p:childTnLst>
                                    <p:animScale>
                                      <p:cBhvr>
                                        <p:cTn id="9" dur="20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A205B2F-1F07-4D2D-8792-E3DBA5F0BFDD}"/>
              </a:ext>
            </a:extLst>
          </p:cNvPr>
          <p:cNvSpPr>
            <a:spLocks noGrp="1"/>
          </p:cNvSpPr>
          <p:nvPr>
            <p:ph type="pic" sz="quarter" idx="11"/>
          </p:nvPr>
        </p:nvSpPr>
        <p:spPr>
          <a:xfrm>
            <a:off x="3668486" y="1001486"/>
            <a:ext cx="4855028" cy="4855028"/>
          </a:xfrm>
          <a:custGeom>
            <a:avLst/>
            <a:gdLst>
              <a:gd name="connsiteX0" fmla="*/ 2427514 w 4855028"/>
              <a:gd name="connsiteY0" fmla="*/ 0 h 4855028"/>
              <a:gd name="connsiteX1" fmla="*/ 4855028 w 4855028"/>
              <a:gd name="connsiteY1" fmla="*/ 2427514 h 4855028"/>
              <a:gd name="connsiteX2" fmla="*/ 2427514 w 4855028"/>
              <a:gd name="connsiteY2" fmla="*/ 4855028 h 4855028"/>
              <a:gd name="connsiteX3" fmla="*/ 0 w 4855028"/>
              <a:gd name="connsiteY3" fmla="*/ 2427514 h 4855028"/>
              <a:gd name="connsiteX4" fmla="*/ 2427514 w 4855028"/>
              <a:gd name="connsiteY4" fmla="*/ 0 h 485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028" h="4855028">
                <a:moveTo>
                  <a:pt x="2427514" y="0"/>
                </a:moveTo>
                <a:cubicBezTo>
                  <a:pt x="3768193" y="0"/>
                  <a:pt x="4855028" y="1086835"/>
                  <a:pt x="4855028" y="2427514"/>
                </a:cubicBezTo>
                <a:cubicBezTo>
                  <a:pt x="4855028" y="3768193"/>
                  <a:pt x="3768193" y="4855028"/>
                  <a:pt x="2427514" y="4855028"/>
                </a:cubicBezTo>
                <a:cubicBezTo>
                  <a:pt x="1086835" y="4855028"/>
                  <a:pt x="0" y="3768193"/>
                  <a:pt x="0" y="2427514"/>
                </a:cubicBezTo>
                <a:cubicBezTo>
                  <a:pt x="0" y="1086835"/>
                  <a:pt x="1086835" y="0"/>
                  <a:pt x="2427514"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146557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6" presetClass="emph" presetSubtype="0" accel="52000" decel="48000" autoRev="1" fill="hold" grpId="1" nodeType="withEffect">
                                  <p:stCondLst>
                                    <p:cond delay="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5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5">
                <a:lumMod val="60000"/>
                <a:lumOff val="40000"/>
              </a:schemeClr>
            </a:gs>
          </a:gsLst>
          <a:lin ang="27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B6D14F-EDA7-4FE0-9C48-2FEE91C30F36}"/>
              </a:ext>
            </a:extLst>
          </p:cNvPr>
          <p:cNvSpPr/>
          <p:nvPr/>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75">
            <a:extLst>
              <a:ext uri="{FF2B5EF4-FFF2-40B4-BE49-F238E27FC236}">
                <a16:creationId xmlns:a16="http://schemas.microsoft.com/office/drawing/2014/main" id="{C5042996-E278-495E-A78D-6F7AF6B06F3F}"/>
              </a:ext>
            </a:extLst>
          </p:cNvPr>
          <p:cNvSpPr>
            <a:spLocks noGrp="1" noChangeAspect="1"/>
          </p:cNvSpPr>
          <p:nvPr>
            <p:ph type="pic" sz="quarter" idx="37"/>
          </p:nvPr>
        </p:nvSpPr>
        <p:spPr>
          <a:xfrm>
            <a:off x="6942516" y="-68660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4" name="Picture Placeholder 75">
            <a:extLst>
              <a:ext uri="{FF2B5EF4-FFF2-40B4-BE49-F238E27FC236}">
                <a16:creationId xmlns:a16="http://schemas.microsoft.com/office/drawing/2014/main" id="{00FABBDD-BE83-4A45-872B-978BAC0A3F75}"/>
              </a:ext>
            </a:extLst>
          </p:cNvPr>
          <p:cNvSpPr>
            <a:spLocks noGrp="1" noChangeAspect="1"/>
          </p:cNvSpPr>
          <p:nvPr>
            <p:ph type="pic" sz="quarter" idx="38"/>
          </p:nvPr>
        </p:nvSpPr>
        <p:spPr>
          <a:xfrm>
            <a:off x="4708566" y="57285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5" name="Picture Placeholder 75">
            <a:extLst>
              <a:ext uri="{FF2B5EF4-FFF2-40B4-BE49-F238E27FC236}">
                <a16:creationId xmlns:a16="http://schemas.microsoft.com/office/drawing/2014/main" id="{EC0E2B08-345F-4139-A08F-2691FBFA4942}"/>
              </a:ext>
            </a:extLst>
          </p:cNvPr>
          <p:cNvSpPr>
            <a:spLocks noGrp="1" noChangeAspect="1"/>
          </p:cNvSpPr>
          <p:nvPr>
            <p:ph type="pic" sz="quarter" idx="24"/>
          </p:nvPr>
        </p:nvSpPr>
        <p:spPr>
          <a:xfrm>
            <a:off x="9672466" y="-53115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6" name="Picture Placeholder 75">
            <a:extLst>
              <a:ext uri="{FF2B5EF4-FFF2-40B4-BE49-F238E27FC236}">
                <a16:creationId xmlns:a16="http://schemas.microsoft.com/office/drawing/2014/main" id="{73583E47-11B9-492A-8892-5EE87E960D45}"/>
              </a:ext>
            </a:extLst>
          </p:cNvPr>
          <p:cNvSpPr>
            <a:spLocks noGrp="1" noChangeAspect="1"/>
          </p:cNvSpPr>
          <p:nvPr>
            <p:ph type="pic" sz="quarter" idx="25"/>
          </p:nvPr>
        </p:nvSpPr>
        <p:spPr>
          <a:xfrm>
            <a:off x="7438514" y="72830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7" name="Picture Placeholder 75">
            <a:extLst>
              <a:ext uri="{FF2B5EF4-FFF2-40B4-BE49-F238E27FC236}">
                <a16:creationId xmlns:a16="http://schemas.microsoft.com/office/drawing/2014/main" id="{3CFD905A-1E2E-405F-A34F-2ABBFD820B32}"/>
              </a:ext>
            </a:extLst>
          </p:cNvPr>
          <p:cNvSpPr>
            <a:spLocks noGrp="1" noChangeAspect="1"/>
          </p:cNvSpPr>
          <p:nvPr>
            <p:ph type="pic" sz="quarter" idx="26"/>
          </p:nvPr>
        </p:nvSpPr>
        <p:spPr>
          <a:xfrm>
            <a:off x="5204564" y="198776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8" name="Picture Placeholder 75">
            <a:extLst>
              <a:ext uri="{FF2B5EF4-FFF2-40B4-BE49-F238E27FC236}">
                <a16:creationId xmlns:a16="http://schemas.microsoft.com/office/drawing/2014/main" id="{64B8D670-ADCD-43D7-BE6C-F00215509E25}"/>
              </a:ext>
            </a:extLst>
          </p:cNvPr>
          <p:cNvSpPr>
            <a:spLocks noGrp="1" noChangeAspect="1"/>
          </p:cNvSpPr>
          <p:nvPr>
            <p:ph type="pic" sz="quarter" idx="31"/>
          </p:nvPr>
        </p:nvSpPr>
        <p:spPr>
          <a:xfrm>
            <a:off x="10280074" y="81369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9" name="Picture Placeholder 75">
            <a:extLst>
              <a:ext uri="{FF2B5EF4-FFF2-40B4-BE49-F238E27FC236}">
                <a16:creationId xmlns:a16="http://schemas.microsoft.com/office/drawing/2014/main" id="{1CEC9EB1-8A64-4CB2-8A30-35E11D245F64}"/>
              </a:ext>
            </a:extLst>
          </p:cNvPr>
          <p:cNvSpPr>
            <a:spLocks noGrp="1" noChangeAspect="1"/>
          </p:cNvSpPr>
          <p:nvPr>
            <p:ph type="pic" sz="quarter" idx="32"/>
          </p:nvPr>
        </p:nvSpPr>
        <p:spPr>
          <a:xfrm>
            <a:off x="8046124" y="207314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10" name="Picture Placeholder 75">
            <a:extLst>
              <a:ext uri="{FF2B5EF4-FFF2-40B4-BE49-F238E27FC236}">
                <a16:creationId xmlns:a16="http://schemas.microsoft.com/office/drawing/2014/main" id="{AE54C2B7-D89A-4E17-90D0-35D82D2A5F1D}"/>
              </a:ext>
            </a:extLst>
          </p:cNvPr>
          <p:cNvSpPr>
            <a:spLocks noGrp="1" noChangeAspect="1"/>
          </p:cNvSpPr>
          <p:nvPr>
            <p:ph type="pic" sz="quarter" idx="33"/>
          </p:nvPr>
        </p:nvSpPr>
        <p:spPr>
          <a:xfrm>
            <a:off x="5812174" y="333260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11" name="Picture Placeholder 75">
            <a:extLst>
              <a:ext uri="{FF2B5EF4-FFF2-40B4-BE49-F238E27FC236}">
                <a16:creationId xmlns:a16="http://schemas.microsoft.com/office/drawing/2014/main" id="{BA5479A3-F37F-435A-A9FD-0A5C2CC02569}"/>
              </a:ext>
            </a:extLst>
          </p:cNvPr>
          <p:cNvSpPr>
            <a:spLocks noGrp="1" noChangeAspect="1"/>
          </p:cNvSpPr>
          <p:nvPr>
            <p:ph type="pic" sz="quarter" idx="62"/>
          </p:nvPr>
        </p:nvSpPr>
        <p:spPr>
          <a:xfrm>
            <a:off x="10348604" y="245607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12" name="Picture Placeholder 75">
            <a:extLst>
              <a:ext uri="{FF2B5EF4-FFF2-40B4-BE49-F238E27FC236}">
                <a16:creationId xmlns:a16="http://schemas.microsoft.com/office/drawing/2014/main" id="{DB67B4DD-1426-4F3C-90DB-8D1339FF20F2}"/>
              </a:ext>
            </a:extLst>
          </p:cNvPr>
          <p:cNvSpPr>
            <a:spLocks noGrp="1" noChangeAspect="1"/>
          </p:cNvSpPr>
          <p:nvPr>
            <p:ph type="pic" sz="quarter" idx="63"/>
          </p:nvPr>
        </p:nvSpPr>
        <p:spPr>
          <a:xfrm>
            <a:off x="8114654" y="371553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13" name="Picture Placeholder 75">
            <a:extLst>
              <a:ext uri="{FF2B5EF4-FFF2-40B4-BE49-F238E27FC236}">
                <a16:creationId xmlns:a16="http://schemas.microsoft.com/office/drawing/2014/main" id="{3FD05F99-7EF9-40EF-82E4-AA4791D708B5}"/>
              </a:ext>
            </a:extLst>
          </p:cNvPr>
          <p:cNvSpPr>
            <a:spLocks noGrp="1" noChangeAspect="1"/>
          </p:cNvSpPr>
          <p:nvPr>
            <p:ph type="pic" sz="quarter" idx="68"/>
          </p:nvPr>
        </p:nvSpPr>
        <p:spPr>
          <a:xfrm>
            <a:off x="10536718" y="403782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r>
              <a:rPr lang="fr-FR"/>
              <a:t>Cliquez sur l'icône pour ajouter une image</a:t>
            </a:r>
            <a:endParaRPr lang="en-US"/>
          </a:p>
        </p:txBody>
      </p:sp>
      <p:sp>
        <p:nvSpPr>
          <p:cNvPr id="14" name="Rectangle 13">
            <a:extLst>
              <a:ext uri="{FF2B5EF4-FFF2-40B4-BE49-F238E27FC236}">
                <a16:creationId xmlns:a16="http://schemas.microsoft.com/office/drawing/2014/main" id="{C80A7490-A240-4C70-8167-1C36F84BC3D0}"/>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0792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1+#ppt_w/2"/>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750" fill="hold"/>
                                        <p:tgtEl>
                                          <p:spTgt spid="3"/>
                                        </p:tgtEl>
                                        <p:attrNameLst>
                                          <p:attrName>ppt_x</p:attrName>
                                        </p:attrNameLst>
                                      </p:cBhvr>
                                      <p:tavLst>
                                        <p:tav tm="0">
                                          <p:val>
                                            <p:strVal val="1+#ppt_w/2"/>
                                          </p:val>
                                        </p:tav>
                                        <p:tav tm="100000">
                                          <p:val>
                                            <p:strVal val="#ppt_x"/>
                                          </p:val>
                                        </p:tav>
                                      </p:tavLst>
                                    </p:anim>
                                    <p:anim calcmode="lin" valueType="num">
                                      <p:cBhvr additive="base">
                                        <p:cTn id="12" dur="175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750" fill="hold"/>
                                        <p:tgtEl>
                                          <p:spTgt spid="7"/>
                                        </p:tgtEl>
                                        <p:attrNameLst>
                                          <p:attrName>ppt_x</p:attrName>
                                        </p:attrNameLst>
                                      </p:cBhvr>
                                      <p:tavLst>
                                        <p:tav tm="0">
                                          <p:val>
                                            <p:strVal val="1+#ppt_w/2"/>
                                          </p:val>
                                        </p:tav>
                                        <p:tav tm="100000">
                                          <p:val>
                                            <p:strVal val="#ppt_x"/>
                                          </p:val>
                                        </p:tav>
                                      </p:tavLst>
                                    </p:anim>
                                    <p:anim calcmode="lin" valueType="num">
                                      <p:cBhvr additive="base">
                                        <p:cTn id="16" dur="17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750" fill="hold"/>
                                        <p:tgtEl>
                                          <p:spTgt spid="6"/>
                                        </p:tgtEl>
                                        <p:attrNameLst>
                                          <p:attrName>ppt_x</p:attrName>
                                        </p:attrNameLst>
                                      </p:cBhvr>
                                      <p:tavLst>
                                        <p:tav tm="0">
                                          <p:val>
                                            <p:strVal val="1+#ppt_w/2"/>
                                          </p:val>
                                        </p:tav>
                                        <p:tav tm="100000">
                                          <p:val>
                                            <p:strVal val="#ppt_x"/>
                                          </p:val>
                                        </p:tav>
                                      </p:tavLst>
                                    </p:anim>
                                    <p:anim calcmode="lin" valueType="num">
                                      <p:cBhvr additive="base">
                                        <p:cTn id="20" dur="175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750" fill="hold"/>
                                        <p:tgtEl>
                                          <p:spTgt spid="5"/>
                                        </p:tgtEl>
                                        <p:attrNameLst>
                                          <p:attrName>ppt_x</p:attrName>
                                        </p:attrNameLst>
                                      </p:cBhvr>
                                      <p:tavLst>
                                        <p:tav tm="0">
                                          <p:val>
                                            <p:strVal val="1+#ppt_w/2"/>
                                          </p:val>
                                        </p:tav>
                                        <p:tav tm="100000">
                                          <p:val>
                                            <p:strVal val="#ppt_x"/>
                                          </p:val>
                                        </p:tav>
                                      </p:tavLst>
                                    </p:anim>
                                    <p:anim calcmode="lin" valueType="num">
                                      <p:cBhvr additive="base">
                                        <p:cTn id="24" dur="175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750" fill="hold"/>
                                        <p:tgtEl>
                                          <p:spTgt spid="10"/>
                                        </p:tgtEl>
                                        <p:attrNameLst>
                                          <p:attrName>ppt_x</p:attrName>
                                        </p:attrNameLst>
                                      </p:cBhvr>
                                      <p:tavLst>
                                        <p:tav tm="0">
                                          <p:val>
                                            <p:strVal val="1+#ppt_w/2"/>
                                          </p:val>
                                        </p:tav>
                                        <p:tav tm="100000">
                                          <p:val>
                                            <p:strVal val="#ppt_x"/>
                                          </p:val>
                                        </p:tav>
                                      </p:tavLst>
                                    </p:anim>
                                    <p:anim calcmode="lin" valueType="num">
                                      <p:cBhvr additive="base">
                                        <p:cTn id="28" dur="175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6" decel="10000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750" fill="hold"/>
                                        <p:tgtEl>
                                          <p:spTgt spid="9"/>
                                        </p:tgtEl>
                                        <p:attrNameLst>
                                          <p:attrName>ppt_x</p:attrName>
                                        </p:attrNameLst>
                                      </p:cBhvr>
                                      <p:tavLst>
                                        <p:tav tm="0">
                                          <p:val>
                                            <p:strVal val="1+#ppt_w/2"/>
                                          </p:val>
                                        </p:tav>
                                        <p:tav tm="100000">
                                          <p:val>
                                            <p:strVal val="#ppt_x"/>
                                          </p:val>
                                        </p:tav>
                                      </p:tavLst>
                                    </p:anim>
                                    <p:anim calcmode="lin" valueType="num">
                                      <p:cBhvr additive="base">
                                        <p:cTn id="32" dur="175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750" fill="hold"/>
                                        <p:tgtEl>
                                          <p:spTgt spid="8"/>
                                        </p:tgtEl>
                                        <p:attrNameLst>
                                          <p:attrName>ppt_x</p:attrName>
                                        </p:attrNameLst>
                                      </p:cBhvr>
                                      <p:tavLst>
                                        <p:tav tm="0">
                                          <p:val>
                                            <p:strVal val="1+#ppt_w/2"/>
                                          </p:val>
                                        </p:tav>
                                        <p:tav tm="100000">
                                          <p:val>
                                            <p:strVal val="#ppt_x"/>
                                          </p:val>
                                        </p:tav>
                                      </p:tavLst>
                                    </p:anim>
                                    <p:anim calcmode="lin" valueType="num">
                                      <p:cBhvr additive="base">
                                        <p:cTn id="36" dur="175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750" fill="hold"/>
                                        <p:tgtEl>
                                          <p:spTgt spid="12"/>
                                        </p:tgtEl>
                                        <p:attrNameLst>
                                          <p:attrName>ppt_x</p:attrName>
                                        </p:attrNameLst>
                                      </p:cBhvr>
                                      <p:tavLst>
                                        <p:tav tm="0">
                                          <p:val>
                                            <p:strVal val="1+#ppt_w/2"/>
                                          </p:val>
                                        </p:tav>
                                        <p:tav tm="100000">
                                          <p:val>
                                            <p:strVal val="#ppt_x"/>
                                          </p:val>
                                        </p:tav>
                                      </p:tavLst>
                                    </p:anim>
                                    <p:anim calcmode="lin" valueType="num">
                                      <p:cBhvr additive="base">
                                        <p:cTn id="40" dur="175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750" fill="hold"/>
                                        <p:tgtEl>
                                          <p:spTgt spid="11"/>
                                        </p:tgtEl>
                                        <p:attrNameLst>
                                          <p:attrName>ppt_x</p:attrName>
                                        </p:attrNameLst>
                                      </p:cBhvr>
                                      <p:tavLst>
                                        <p:tav tm="0">
                                          <p:val>
                                            <p:strVal val="1+#ppt_w/2"/>
                                          </p:val>
                                        </p:tav>
                                        <p:tav tm="100000">
                                          <p:val>
                                            <p:strVal val="#ppt_x"/>
                                          </p:val>
                                        </p:tav>
                                      </p:tavLst>
                                    </p:anim>
                                    <p:anim calcmode="lin" valueType="num">
                                      <p:cBhvr additive="base">
                                        <p:cTn id="44" dur="175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6" decel="10000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750" fill="hold"/>
                                        <p:tgtEl>
                                          <p:spTgt spid="13"/>
                                        </p:tgtEl>
                                        <p:attrNameLst>
                                          <p:attrName>ppt_x</p:attrName>
                                        </p:attrNameLst>
                                      </p:cBhvr>
                                      <p:tavLst>
                                        <p:tav tm="0">
                                          <p:val>
                                            <p:strVal val="1+#ppt_w/2"/>
                                          </p:val>
                                        </p:tav>
                                        <p:tav tm="100000">
                                          <p:val>
                                            <p:strVal val="#ppt_x"/>
                                          </p:val>
                                        </p:tav>
                                      </p:tavLst>
                                    </p:anim>
                                    <p:anim calcmode="lin" valueType="num">
                                      <p:cBhvr additive="base">
                                        <p:cTn id="48" dur="1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6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17A526-E16B-4A1C-B1E3-DDA4F6D0638F}"/>
              </a:ext>
            </a:extLst>
          </p:cNvPr>
          <p:cNvSpPr>
            <a:spLocks noGrp="1"/>
          </p:cNvSpPr>
          <p:nvPr>
            <p:ph type="pic" sz="quarter" idx="11"/>
          </p:nvPr>
        </p:nvSpPr>
        <p:spPr>
          <a:xfrm>
            <a:off x="6327308" y="0"/>
            <a:ext cx="5864692" cy="6556272"/>
          </a:xfrm>
          <a:custGeom>
            <a:avLst/>
            <a:gdLst>
              <a:gd name="connsiteX0" fmla="*/ 497177 w 5864692"/>
              <a:gd name="connsiteY0" fmla="*/ 0 h 6556272"/>
              <a:gd name="connsiteX1" fmla="*/ 5864692 w 5864692"/>
              <a:gd name="connsiteY1" fmla="*/ 0 h 6556272"/>
              <a:gd name="connsiteX2" fmla="*/ 5864692 w 5864692"/>
              <a:gd name="connsiteY2" fmla="*/ 5090603 h 6556272"/>
              <a:gd name="connsiteX3" fmla="*/ 5747460 w 5864692"/>
              <a:gd name="connsiteY3" fmla="*/ 5153876 h 6556272"/>
              <a:gd name="connsiteX4" fmla="*/ 4559918 w 5864692"/>
              <a:gd name="connsiteY4" fmla="*/ 5918870 h 6556272"/>
              <a:gd name="connsiteX5" fmla="*/ 409959 w 5864692"/>
              <a:gd name="connsiteY5" fmla="*/ 5295876 h 6556272"/>
              <a:gd name="connsiteX6" fmla="*/ 329458 w 5864692"/>
              <a:gd name="connsiteY6" fmla="*/ 2316713 h 6556272"/>
              <a:gd name="connsiteX7" fmla="*/ 513609 w 5864692"/>
              <a:gd name="connsiteY7" fmla="*/ 108365 h 65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4692" h="6556272">
                <a:moveTo>
                  <a:pt x="497177" y="0"/>
                </a:moveTo>
                <a:lnTo>
                  <a:pt x="5864692" y="0"/>
                </a:lnTo>
                <a:lnTo>
                  <a:pt x="5864692" y="5090603"/>
                </a:lnTo>
                <a:lnTo>
                  <a:pt x="5747460" y="5153876"/>
                </a:lnTo>
                <a:cubicBezTo>
                  <a:pt x="5342085" y="5388162"/>
                  <a:pt x="4953731" y="5668005"/>
                  <a:pt x="4559918" y="5918870"/>
                </a:cubicBezTo>
                <a:cubicBezTo>
                  <a:pt x="3136423" y="6825714"/>
                  <a:pt x="1402090" y="6887526"/>
                  <a:pt x="409959" y="5295876"/>
                </a:cubicBezTo>
                <a:cubicBezTo>
                  <a:pt x="-179739" y="4349704"/>
                  <a:pt x="-66461" y="3304952"/>
                  <a:pt x="329458" y="2316713"/>
                </a:cubicBezTo>
                <a:cubicBezTo>
                  <a:pt x="619950" y="1591601"/>
                  <a:pt x="609483" y="851404"/>
                  <a:pt x="513609" y="108365"/>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7" name="Picture Placeholder 6">
            <a:extLst>
              <a:ext uri="{FF2B5EF4-FFF2-40B4-BE49-F238E27FC236}">
                <a16:creationId xmlns:a16="http://schemas.microsoft.com/office/drawing/2014/main" id="{E3CFFC0E-273E-4423-8D4C-4FA5EAA8D10E}"/>
              </a:ext>
            </a:extLst>
          </p:cNvPr>
          <p:cNvSpPr>
            <a:spLocks noGrp="1"/>
          </p:cNvSpPr>
          <p:nvPr>
            <p:ph type="pic" sz="quarter" idx="12"/>
          </p:nvPr>
        </p:nvSpPr>
        <p:spPr>
          <a:xfrm>
            <a:off x="2" y="2666623"/>
            <a:ext cx="3749255" cy="4191379"/>
          </a:xfrm>
          <a:custGeom>
            <a:avLst/>
            <a:gdLst>
              <a:gd name="connsiteX0" fmla="*/ 2086280 w 3749255"/>
              <a:gd name="connsiteY0" fmla="*/ 65 h 4191379"/>
              <a:gd name="connsiteX1" fmla="*/ 3487172 w 3749255"/>
              <a:gd name="connsiteY1" fmla="*/ 805763 h 4191379"/>
              <a:gd name="connsiteX2" fmla="*/ 3538635 w 3749255"/>
              <a:gd name="connsiteY2" fmla="*/ 2710321 h 4191379"/>
              <a:gd name="connsiteX3" fmla="*/ 3420909 w 3749255"/>
              <a:gd name="connsiteY3" fmla="*/ 4122102 h 4191379"/>
              <a:gd name="connsiteX4" fmla="*/ 3431414 w 3749255"/>
              <a:gd name="connsiteY4" fmla="*/ 4191379 h 4191379"/>
              <a:gd name="connsiteX5" fmla="*/ 0 w 3749255"/>
              <a:gd name="connsiteY5" fmla="*/ 4191379 h 4191379"/>
              <a:gd name="connsiteX6" fmla="*/ 0 w 3749255"/>
              <a:gd name="connsiteY6" fmla="*/ 936993 h 4191379"/>
              <a:gd name="connsiteX7" fmla="*/ 74946 w 3749255"/>
              <a:gd name="connsiteY7" fmla="*/ 896543 h 4191379"/>
              <a:gd name="connsiteX8" fmla="*/ 834133 w 3749255"/>
              <a:gd name="connsiteY8" fmla="*/ 407488 h 4191379"/>
              <a:gd name="connsiteX9" fmla="*/ 2086280 w 3749255"/>
              <a:gd name="connsiteY9" fmla="*/ 65 h 419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9255" h="4191379">
                <a:moveTo>
                  <a:pt x="2086280" y="65"/>
                </a:moveTo>
                <a:cubicBezTo>
                  <a:pt x="2623497" y="-4502"/>
                  <a:pt x="3130399" y="233402"/>
                  <a:pt x="3487172" y="805763"/>
                </a:cubicBezTo>
                <a:cubicBezTo>
                  <a:pt x="3864162" y="1410644"/>
                  <a:pt x="3791744" y="2078547"/>
                  <a:pt x="3538635" y="2710321"/>
                </a:cubicBezTo>
                <a:cubicBezTo>
                  <a:pt x="3352927" y="3173880"/>
                  <a:pt x="3359617" y="3647083"/>
                  <a:pt x="3420909" y="4122102"/>
                </a:cubicBezTo>
                <a:lnTo>
                  <a:pt x="3431414" y="4191379"/>
                </a:lnTo>
                <a:lnTo>
                  <a:pt x="0" y="4191379"/>
                </a:lnTo>
                <a:lnTo>
                  <a:pt x="0" y="936993"/>
                </a:lnTo>
                <a:lnTo>
                  <a:pt x="74946" y="896543"/>
                </a:lnTo>
                <a:cubicBezTo>
                  <a:pt x="334099" y="746766"/>
                  <a:pt x="582371" y="567864"/>
                  <a:pt x="834133" y="407488"/>
                </a:cubicBezTo>
                <a:cubicBezTo>
                  <a:pt x="1232271" y="153852"/>
                  <a:pt x="1668445" y="3618"/>
                  <a:pt x="2086280" y="65"/>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95745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grpId="1" nodeType="withEffect">
                                  <p:stCondLst>
                                    <p:cond delay="0"/>
                                  </p:stCondLst>
                                  <p:childTnLst>
                                    <p:animScale>
                                      <p:cBhvr>
                                        <p:cTn id="9" dur="500" fill="hold"/>
                                        <p:tgtEl>
                                          <p:spTgt spid="7"/>
                                        </p:tgtEl>
                                      </p:cBhvr>
                                      <p:by x="120000" y="120000"/>
                                    </p:animScale>
                                  </p:childTnLst>
                                </p:cTn>
                              </p:par>
                              <p:par>
                                <p:cTn id="10" presetID="18" presetClass="entr" presetSubtype="1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6" presetClass="emph" presetSubtype="0" accel="52000" decel="48000" autoRev="1" fill="hold" grpId="1" nodeType="withEffect">
                                  <p:stCondLst>
                                    <p:cond delay="0"/>
                                  </p:stCondLst>
                                  <p:childTnLst>
                                    <p:animScale>
                                      <p:cBhvr>
                                        <p:cTn id="14"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animBg="1"/>
      <p:bldP spid="7"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7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E9F093A9-5C27-44BE-8091-D2C7F27553DC}"/>
              </a:ext>
            </a:extLst>
          </p:cNvPr>
          <p:cNvSpPr>
            <a:spLocks noGrp="1"/>
          </p:cNvSpPr>
          <p:nvPr>
            <p:ph type="pic" sz="quarter" idx="13" hasCustomPrompt="1"/>
          </p:nvPr>
        </p:nvSpPr>
        <p:spPr>
          <a:xfrm>
            <a:off x="3950312" y="3702048"/>
            <a:ext cx="2204450" cy="1444907"/>
          </a:xfrm>
          <a:custGeom>
            <a:avLst/>
            <a:gdLst>
              <a:gd name="connsiteX0" fmla="*/ 74439 w 3521666"/>
              <a:gd name="connsiteY0" fmla="*/ 0 h 2311851"/>
              <a:gd name="connsiteX1" fmla="*/ 3447227 w 3521666"/>
              <a:gd name="connsiteY1" fmla="*/ 0 h 2311851"/>
              <a:gd name="connsiteX2" fmla="*/ 3521666 w 3521666"/>
              <a:gd name="connsiteY2" fmla="*/ 74439 h 2311851"/>
              <a:gd name="connsiteX3" fmla="*/ 3521666 w 3521666"/>
              <a:gd name="connsiteY3" fmla="*/ 2311851 h 2311851"/>
              <a:gd name="connsiteX4" fmla="*/ 0 w 3521666"/>
              <a:gd name="connsiteY4" fmla="*/ 2311851 h 2311851"/>
              <a:gd name="connsiteX5" fmla="*/ 0 w 3521666"/>
              <a:gd name="connsiteY5" fmla="*/ 74439 h 2311851"/>
              <a:gd name="connsiteX6" fmla="*/ 74439 w 3521666"/>
              <a:gd name="connsiteY6" fmla="*/ 0 h 23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666" h="2311851">
                <a:moveTo>
                  <a:pt x="74439" y="0"/>
                </a:moveTo>
                <a:lnTo>
                  <a:pt x="3447227" y="0"/>
                </a:lnTo>
                <a:cubicBezTo>
                  <a:pt x="3488339" y="0"/>
                  <a:pt x="3521666" y="33328"/>
                  <a:pt x="3521666" y="74439"/>
                </a:cubicBezTo>
                <a:lnTo>
                  <a:pt x="3521666" y="2311851"/>
                </a:lnTo>
                <a:lnTo>
                  <a:pt x="0" y="2311851"/>
                </a:lnTo>
                <a:lnTo>
                  <a:pt x="0" y="74439"/>
                </a:lnTo>
                <a:cubicBezTo>
                  <a:pt x="0" y="33328"/>
                  <a:pt x="33328" y="0"/>
                  <a:pt x="74439" y="0"/>
                </a:cubicBezTo>
                <a:close/>
              </a:path>
            </a:pathLst>
          </a:custGeom>
          <a:solidFill>
            <a:schemeClr val="bg1">
              <a:lumMod val="85000"/>
              <a:alpha val="10000"/>
            </a:schemeClr>
          </a:solidFill>
        </p:spPr>
        <p:txBody>
          <a:bodyPr wrap="square">
            <a:noAutofit/>
          </a:bodyPr>
          <a:lstStyle>
            <a:lvl1pPr marL="0" marR="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sp>
        <p:nvSpPr>
          <p:cNvPr id="3" name="Picture Placeholder 15">
            <a:extLst>
              <a:ext uri="{FF2B5EF4-FFF2-40B4-BE49-F238E27FC236}">
                <a16:creationId xmlns:a16="http://schemas.microsoft.com/office/drawing/2014/main" id="{7097027A-5AE5-4BE0-889E-200E82550F38}"/>
              </a:ext>
            </a:extLst>
          </p:cNvPr>
          <p:cNvSpPr>
            <a:spLocks noGrp="1"/>
          </p:cNvSpPr>
          <p:nvPr>
            <p:ph type="pic" sz="quarter" idx="14" hasCustomPrompt="1"/>
          </p:nvPr>
        </p:nvSpPr>
        <p:spPr>
          <a:xfrm>
            <a:off x="6275224" y="3702048"/>
            <a:ext cx="2204450" cy="1444907"/>
          </a:xfrm>
          <a:custGeom>
            <a:avLst/>
            <a:gdLst>
              <a:gd name="connsiteX0" fmla="*/ 74439 w 3521666"/>
              <a:gd name="connsiteY0" fmla="*/ 0 h 2311851"/>
              <a:gd name="connsiteX1" fmla="*/ 3447227 w 3521666"/>
              <a:gd name="connsiteY1" fmla="*/ 0 h 2311851"/>
              <a:gd name="connsiteX2" fmla="*/ 3521666 w 3521666"/>
              <a:gd name="connsiteY2" fmla="*/ 74439 h 2311851"/>
              <a:gd name="connsiteX3" fmla="*/ 3521666 w 3521666"/>
              <a:gd name="connsiteY3" fmla="*/ 2311851 h 2311851"/>
              <a:gd name="connsiteX4" fmla="*/ 0 w 3521666"/>
              <a:gd name="connsiteY4" fmla="*/ 2311851 h 2311851"/>
              <a:gd name="connsiteX5" fmla="*/ 0 w 3521666"/>
              <a:gd name="connsiteY5" fmla="*/ 74439 h 2311851"/>
              <a:gd name="connsiteX6" fmla="*/ 74439 w 3521666"/>
              <a:gd name="connsiteY6" fmla="*/ 0 h 23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666" h="2311851">
                <a:moveTo>
                  <a:pt x="74439" y="0"/>
                </a:moveTo>
                <a:lnTo>
                  <a:pt x="3447227" y="0"/>
                </a:lnTo>
                <a:cubicBezTo>
                  <a:pt x="3488339" y="0"/>
                  <a:pt x="3521666" y="33328"/>
                  <a:pt x="3521666" y="74439"/>
                </a:cubicBezTo>
                <a:lnTo>
                  <a:pt x="3521666" y="2311851"/>
                </a:lnTo>
                <a:lnTo>
                  <a:pt x="0" y="2311851"/>
                </a:lnTo>
                <a:lnTo>
                  <a:pt x="0" y="74439"/>
                </a:lnTo>
                <a:cubicBezTo>
                  <a:pt x="0" y="33328"/>
                  <a:pt x="33327" y="0"/>
                  <a:pt x="74439" y="0"/>
                </a:cubicBezTo>
                <a:close/>
              </a:path>
            </a:pathLst>
          </a:custGeom>
          <a:solidFill>
            <a:schemeClr val="bg1">
              <a:lumMod val="85000"/>
              <a:alpha val="10000"/>
            </a:schemeClr>
          </a:solidFill>
        </p:spPr>
        <p:txBody>
          <a:bodyPr wrap="square">
            <a:noAutofit/>
          </a:bodyPr>
          <a:lstStyle>
            <a:lvl1pPr marL="0" marR="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sp>
        <p:nvSpPr>
          <p:cNvPr id="4" name="Picture Placeholder 16">
            <a:extLst>
              <a:ext uri="{FF2B5EF4-FFF2-40B4-BE49-F238E27FC236}">
                <a16:creationId xmlns:a16="http://schemas.microsoft.com/office/drawing/2014/main" id="{D923F1EC-C56F-4623-A210-4216857A6F8C}"/>
              </a:ext>
            </a:extLst>
          </p:cNvPr>
          <p:cNvSpPr>
            <a:spLocks noGrp="1"/>
          </p:cNvSpPr>
          <p:nvPr>
            <p:ph type="pic" sz="quarter" idx="15" hasCustomPrompt="1"/>
          </p:nvPr>
        </p:nvSpPr>
        <p:spPr>
          <a:xfrm>
            <a:off x="8600137" y="3702048"/>
            <a:ext cx="2204449" cy="1444907"/>
          </a:xfrm>
          <a:custGeom>
            <a:avLst/>
            <a:gdLst>
              <a:gd name="connsiteX0" fmla="*/ 74439 w 3521665"/>
              <a:gd name="connsiteY0" fmla="*/ 0 h 2311851"/>
              <a:gd name="connsiteX1" fmla="*/ 3447227 w 3521665"/>
              <a:gd name="connsiteY1" fmla="*/ 0 h 2311851"/>
              <a:gd name="connsiteX2" fmla="*/ 3521665 w 3521665"/>
              <a:gd name="connsiteY2" fmla="*/ 74439 h 2311851"/>
              <a:gd name="connsiteX3" fmla="*/ 3521665 w 3521665"/>
              <a:gd name="connsiteY3" fmla="*/ 2311851 h 2311851"/>
              <a:gd name="connsiteX4" fmla="*/ 0 w 3521665"/>
              <a:gd name="connsiteY4" fmla="*/ 2311851 h 2311851"/>
              <a:gd name="connsiteX5" fmla="*/ 0 w 3521665"/>
              <a:gd name="connsiteY5" fmla="*/ 74439 h 2311851"/>
              <a:gd name="connsiteX6" fmla="*/ 74439 w 3521665"/>
              <a:gd name="connsiteY6" fmla="*/ 0 h 23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665" h="2311851">
                <a:moveTo>
                  <a:pt x="74439" y="0"/>
                </a:moveTo>
                <a:lnTo>
                  <a:pt x="3447227" y="0"/>
                </a:lnTo>
                <a:cubicBezTo>
                  <a:pt x="3488339" y="0"/>
                  <a:pt x="3521665" y="33328"/>
                  <a:pt x="3521665" y="74439"/>
                </a:cubicBezTo>
                <a:lnTo>
                  <a:pt x="3521665" y="2311851"/>
                </a:lnTo>
                <a:lnTo>
                  <a:pt x="0" y="2311851"/>
                </a:lnTo>
                <a:lnTo>
                  <a:pt x="0" y="74439"/>
                </a:lnTo>
                <a:cubicBezTo>
                  <a:pt x="0" y="33328"/>
                  <a:pt x="33327" y="0"/>
                  <a:pt x="74439" y="0"/>
                </a:cubicBezTo>
                <a:close/>
              </a:path>
            </a:pathLst>
          </a:custGeom>
          <a:solidFill>
            <a:schemeClr val="bg1">
              <a:lumMod val="85000"/>
              <a:alpha val="10000"/>
            </a:schemeClr>
          </a:solidFill>
        </p:spPr>
        <p:txBody>
          <a:bodyPr wrap="square">
            <a:noAutofit/>
          </a:bodyPr>
          <a:lstStyle>
            <a:lvl1pPr marL="0" marR="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sp>
        <p:nvSpPr>
          <p:cNvPr id="5" name="Picture Placeholder 11">
            <a:extLst>
              <a:ext uri="{FF2B5EF4-FFF2-40B4-BE49-F238E27FC236}">
                <a16:creationId xmlns:a16="http://schemas.microsoft.com/office/drawing/2014/main" id="{BF3AD737-2389-4AFE-9024-D754D64A04D8}"/>
              </a:ext>
            </a:extLst>
          </p:cNvPr>
          <p:cNvSpPr>
            <a:spLocks noGrp="1"/>
          </p:cNvSpPr>
          <p:nvPr>
            <p:ph type="pic" sz="quarter" idx="10" hasCustomPrompt="1"/>
          </p:nvPr>
        </p:nvSpPr>
        <p:spPr>
          <a:xfrm>
            <a:off x="3950312" y="1189008"/>
            <a:ext cx="2204450" cy="1444907"/>
          </a:xfrm>
          <a:custGeom>
            <a:avLst/>
            <a:gdLst>
              <a:gd name="connsiteX0" fmla="*/ 74439 w 3521666"/>
              <a:gd name="connsiteY0" fmla="*/ 0 h 2311851"/>
              <a:gd name="connsiteX1" fmla="*/ 3447227 w 3521666"/>
              <a:gd name="connsiteY1" fmla="*/ 0 h 2311851"/>
              <a:gd name="connsiteX2" fmla="*/ 3521666 w 3521666"/>
              <a:gd name="connsiteY2" fmla="*/ 74439 h 2311851"/>
              <a:gd name="connsiteX3" fmla="*/ 3521666 w 3521666"/>
              <a:gd name="connsiteY3" fmla="*/ 2311851 h 2311851"/>
              <a:gd name="connsiteX4" fmla="*/ 0 w 3521666"/>
              <a:gd name="connsiteY4" fmla="*/ 2311851 h 2311851"/>
              <a:gd name="connsiteX5" fmla="*/ 0 w 3521666"/>
              <a:gd name="connsiteY5" fmla="*/ 74439 h 2311851"/>
              <a:gd name="connsiteX6" fmla="*/ 74439 w 3521666"/>
              <a:gd name="connsiteY6" fmla="*/ 0 h 23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666" h="2311851">
                <a:moveTo>
                  <a:pt x="74439" y="0"/>
                </a:moveTo>
                <a:lnTo>
                  <a:pt x="3447227" y="0"/>
                </a:lnTo>
                <a:cubicBezTo>
                  <a:pt x="3488339" y="0"/>
                  <a:pt x="3521666" y="33328"/>
                  <a:pt x="3521666" y="74439"/>
                </a:cubicBezTo>
                <a:lnTo>
                  <a:pt x="3521666" y="2311851"/>
                </a:lnTo>
                <a:lnTo>
                  <a:pt x="0" y="2311851"/>
                </a:lnTo>
                <a:lnTo>
                  <a:pt x="0" y="74439"/>
                </a:lnTo>
                <a:cubicBezTo>
                  <a:pt x="0" y="33328"/>
                  <a:pt x="33328" y="0"/>
                  <a:pt x="74439" y="0"/>
                </a:cubicBezTo>
                <a:close/>
              </a:path>
            </a:pathLst>
          </a:custGeom>
          <a:solidFill>
            <a:schemeClr val="bg1">
              <a:lumMod val="85000"/>
              <a:alpha val="10000"/>
            </a:schemeClr>
          </a:solidFill>
        </p:spPr>
        <p:txBody>
          <a:bodyPr wrap="square">
            <a:noAutofit/>
          </a:bodyPr>
          <a:lstStyle>
            <a:lvl1pPr marL="0" marR="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p:txBody>
      </p:sp>
      <p:sp>
        <p:nvSpPr>
          <p:cNvPr id="6" name="Picture Placeholder 12">
            <a:extLst>
              <a:ext uri="{FF2B5EF4-FFF2-40B4-BE49-F238E27FC236}">
                <a16:creationId xmlns:a16="http://schemas.microsoft.com/office/drawing/2014/main" id="{5B80EE5C-C6DA-44DB-8E6F-1B5BAA223C1C}"/>
              </a:ext>
            </a:extLst>
          </p:cNvPr>
          <p:cNvSpPr>
            <a:spLocks noGrp="1"/>
          </p:cNvSpPr>
          <p:nvPr>
            <p:ph type="pic" sz="quarter" idx="11" hasCustomPrompt="1"/>
          </p:nvPr>
        </p:nvSpPr>
        <p:spPr>
          <a:xfrm>
            <a:off x="6275224" y="1189008"/>
            <a:ext cx="2204450" cy="1444907"/>
          </a:xfrm>
          <a:custGeom>
            <a:avLst/>
            <a:gdLst>
              <a:gd name="connsiteX0" fmla="*/ 74439 w 3521666"/>
              <a:gd name="connsiteY0" fmla="*/ 0 h 2311851"/>
              <a:gd name="connsiteX1" fmla="*/ 3447227 w 3521666"/>
              <a:gd name="connsiteY1" fmla="*/ 0 h 2311851"/>
              <a:gd name="connsiteX2" fmla="*/ 3521666 w 3521666"/>
              <a:gd name="connsiteY2" fmla="*/ 74439 h 2311851"/>
              <a:gd name="connsiteX3" fmla="*/ 3521666 w 3521666"/>
              <a:gd name="connsiteY3" fmla="*/ 2311851 h 2311851"/>
              <a:gd name="connsiteX4" fmla="*/ 0 w 3521666"/>
              <a:gd name="connsiteY4" fmla="*/ 2311851 h 2311851"/>
              <a:gd name="connsiteX5" fmla="*/ 0 w 3521666"/>
              <a:gd name="connsiteY5" fmla="*/ 74439 h 2311851"/>
              <a:gd name="connsiteX6" fmla="*/ 74439 w 3521666"/>
              <a:gd name="connsiteY6" fmla="*/ 0 h 23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666" h="2311851">
                <a:moveTo>
                  <a:pt x="74439" y="0"/>
                </a:moveTo>
                <a:lnTo>
                  <a:pt x="3447227" y="0"/>
                </a:lnTo>
                <a:cubicBezTo>
                  <a:pt x="3488339" y="0"/>
                  <a:pt x="3521666" y="33328"/>
                  <a:pt x="3521666" y="74439"/>
                </a:cubicBezTo>
                <a:lnTo>
                  <a:pt x="3521666" y="2311851"/>
                </a:lnTo>
                <a:lnTo>
                  <a:pt x="0" y="2311851"/>
                </a:lnTo>
                <a:lnTo>
                  <a:pt x="0" y="74439"/>
                </a:lnTo>
                <a:cubicBezTo>
                  <a:pt x="0" y="33328"/>
                  <a:pt x="33327" y="0"/>
                  <a:pt x="74439" y="0"/>
                </a:cubicBezTo>
                <a:close/>
              </a:path>
            </a:pathLst>
          </a:custGeom>
          <a:solidFill>
            <a:schemeClr val="bg1">
              <a:lumMod val="85000"/>
              <a:alpha val="10000"/>
            </a:schemeClr>
          </a:solidFill>
        </p:spPr>
        <p:txBody>
          <a:bodyPr wrap="square">
            <a:noAutofit/>
          </a:bodyPr>
          <a:lstStyle>
            <a:lvl1pPr marL="0" marR="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sp>
        <p:nvSpPr>
          <p:cNvPr id="7" name="Picture Placeholder 13">
            <a:extLst>
              <a:ext uri="{FF2B5EF4-FFF2-40B4-BE49-F238E27FC236}">
                <a16:creationId xmlns:a16="http://schemas.microsoft.com/office/drawing/2014/main" id="{F25007E7-C59F-42E1-B4C1-B2D992FC094D}"/>
              </a:ext>
            </a:extLst>
          </p:cNvPr>
          <p:cNvSpPr>
            <a:spLocks noGrp="1"/>
          </p:cNvSpPr>
          <p:nvPr>
            <p:ph type="pic" sz="quarter" idx="12" hasCustomPrompt="1"/>
          </p:nvPr>
        </p:nvSpPr>
        <p:spPr>
          <a:xfrm>
            <a:off x="8600137" y="1189008"/>
            <a:ext cx="2204449" cy="1444907"/>
          </a:xfrm>
          <a:custGeom>
            <a:avLst/>
            <a:gdLst>
              <a:gd name="connsiteX0" fmla="*/ 74439 w 3521665"/>
              <a:gd name="connsiteY0" fmla="*/ 0 h 2311851"/>
              <a:gd name="connsiteX1" fmla="*/ 3447227 w 3521665"/>
              <a:gd name="connsiteY1" fmla="*/ 0 h 2311851"/>
              <a:gd name="connsiteX2" fmla="*/ 3521665 w 3521665"/>
              <a:gd name="connsiteY2" fmla="*/ 74439 h 2311851"/>
              <a:gd name="connsiteX3" fmla="*/ 3521665 w 3521665"/>
              <a:gd name="connsiteY3" fmla="*/ 2311851 h 2311851"/>
              <a:gd name="connsiteX4" fmla="*/ 0 w 3521665"/>
              <a:gd name="connsiteY4" fmla="*/ 2311851 h 2311851"/>
              <a:gd name="connsiteX5" fmla="*/ 0 w 3521665"/>
              <a:gd name="connsiteY5" fmla="*/ 74439 h 2311851"/>
              <a:gd name="connsiteX6" fmla="*/ 74439 w 3521665"/>
              <a:gd name="connsiteY6" fmla="*/ 0 h 23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665" h="2311851">
                <a:moveTo>
                  <a:pt x="74439" y="0"/>
                </a:moveTo>
                <a:lnTo>
                  <a:pt x="3447227" y="0"/>
                </a:lnTo>
                <a:cubicBezTo>
                  <a:pt x="3488339" y="0"/>
                  <a:pt x="3521665" y="33328"/>
                  <a:pt x="3521665" y="74439"/>
                </a:cubicBezTo>
                <a:lnTo>
                  <a:pt x="3521665" y="2311851"/>
                </a:lnTo>
                <a:lnTo>
                  <a:pt x="0" y="2311851"/>
                </a:lnTo>
                <a:lnTo>
                  <a:pt x="0" y="74439"/>
                </a:lnTo>
                <a:cubicBezTo>
                  <a:pt x="0" y="33328"/>
                  <a:pt x="33327" y="0"/>
                  <a:pt x="74439" y="0"/>
                </a:cubicBezTo>
                <a:close/>
              </a:path>
            </a:pathLst>
          </a:custGeom>
          <a:solidFill>
            <a:schemeClr val="bg1">
              <a:lumMod val="85000"/>
              <a:alpha val="10000"/>
            </a:schemeClr>
          </a:solidFill>
        </p:spPr>
        <p:txBody>
          <a:bodyPr wrap="square">
            <a:noAutofit/>
          </a:bodyPr>
          <a:lstStyle>
            <a:lvl1pPr marL="0" marR="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301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94420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6" presetClass="emph" presetSubtype="0" accel="52000" decel="48000" autoRev="1" fill="hold" grpId="1" nodeType="withEffect">
                                  <p:stCondLst>
                                    <p:cond delay="500"/>
                                  </p:stCondLst>
                                  <p:childTnLst>
                                    <p:animScale>
                                      <p:cBhvr>
                                        <p:cTn id="9" dur="500" fill="hold"/>
                                        <p:tgtEl>
                                          <p:spTgt spid="5"/>
                                        </p:tgtEl>
                                      </p:cBhvr>
                                      <p:by x="120000" y="120000"/>
                                    </p:animScale>
                                  </p:childTnLst>
                                </p:cTn>
                              </p:par>
                              <p:par>
                                <p:cTn id="10" presetID="18" presetClass="entr" presetSubtype="12"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6" presetClass="emph" presetSubtype="0" accel="52000" decel="48000" autoRev="1" fill="hold" grpId="1" nodeType="withEffect">
                                  <p:stCondLst>
                                    <p:cond delay="750"/>
                                  </p:stCondLst>
                                  <p:childTnLst>
                                    <p:animScale>
                                      <p:cBhvr>
                                        <p:cTn id="14" dur="500" fill="hold"/>
                                        <p:tgtEl>
                                          <p:spTgt spid="6"/>
                                        </p:tgtEl>
                                      </p:cBhvr>
                                      <p:by x="120000" y="120000"/>
                                    </p:animScale>
                                  </p:childTnLst>
                                </p:cTn>
                              </p:par>
                              <p:par>
                                <p:cTn id="15" presetID="18" presetClass="entr" presetSubtype="12"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par>
                                <p:cTn id="18" presetID="6" presetClass="emph" presetSubtype="0" accel="52000" decel="48000" autoRev="1" fill="hold" grpId="1" nodeType="withEffect">
                                  <p:stCondLst>
                                    <p:cond delay="1000"/>
                                  </p:stCondLst>
                                  <p:childTnLst>
                                    <p:animScale>
                                      <p:cBhvr>
                                        <p:cTn id="19" dur="500" fill="hold"/>
                                        <p:tgtEl>
                                          <p:spTgt spid="7"/>
                                        </p:tgtEl>
                                      </p:cBhvr>
                                      <p:by x="120000" y="120000"/>
                                    </p:animScale>
                                  </p:childTnLst>
                                </p:cTn>
                              </p:par>
                              <p:par>
                                <p:cTn id="20" presetID="18" presetClass="entr" presetSubtype="12" fill="hold" grpId="0" nodeType="withEffect">
                                  <p:stCondLst>
                                    <p:cond delay="1250"/>
                                  </p:stCondLst>
                                  <p:childTnLst>
                                    <p:set>
                                      <p:cBhvr>
                                        <p:cTn id="21" dur="1" fill="hold">
                                          <p:stCondLst>
                                            <p:cond delay="0"/>
                                          </p:stCondLst>
                                        </p:cTn>
                                        <p:tgtEl>
                                          <p:spTgt spid="2"/>
                                        </p:tgtEl>
                                        <p:attrNameLst>
                                          <p:attrName>style.visibility</p:attrName>
                                        </p:attrNameLst>
                                      </p:cBhvr>
                                      <p:to>
                                        <p:strVal val="visible"/>
                                      </p:to>
                                    </p:set>
                                    <p:animEffect transition="in" filter="strips(downLeft)">
                                      <p:cBhvr>
                                        <p:cTn id="22" dur="500"/>
                                        <p:tgtEl>
                                          <p:spTgt spid="2"/>
                                        </p:tgtEl>
                                      </p:cBhvr>
                                    </p:animEffect>
                                  </p:childTnLst>
                                </p:cTn>
                              </p:par>
                              <p:par>
                                <p:cTn id="23" presetID="6" presetClass="emph" presetSubtype="0" accel="52000" decel="48000" autoRev="1" fill="hold" grpId="1" nodeType="withEffect">
                                  <p:stCondLst>
                                    <p:cond delay="1250"/>
                                  </p:stCondLst>
                                  <p:childTnLst>
                                    <p:animScale>
                                      <p:cBhvr>
                                        <p:cTn id="24" dur="500" fill="hold"/>
                                        <p:tgtEl>
                                          <p:spTgt spid="2"/>
                                        </p:tgtEl>
                                      </p:cBhvr>
                                      <p:by x="120000" y="120000"/>
                                    </p:animScale>
                                  </p:childTnLst>
                                </p:cTn>
                              </p:par>
                              <p:par>
                                <p:cTn id="25" presetID="18" presetClass="entr" presetSubtype="12" fill="hold" grpId="0" nodeType="withEffect">
                                  <p:stCondLst>
                                    <p:cond delay="1500"/>
                                  </p:stCondLst>
                                  <p:childTnLst>
                                    <p:set>
                                      <p:cBhvr>
                                        <p:cTn id="26" dur="1" fill="hold">
                                          <p:stCondLst>
                                            <p:cond delay="0"/>
                                          </p:stCondLst>
                                        </p:cTn>
                                        <p:tgtEl>
                                          <p:spTgt spid="3"/>
                                        </p:tgtEl>
                                        <p:attrNameLst>
                                          <p:attrName>style.visibility</p:attrName>
                                        </p:attrNameLst>
                                      </p:cBhvr>
                                      <p:to>
                                        <p:strVal val="visible"/>
                                      </p:to>
                                    </p:set>
                                    <p:animEffect transition="in" filter="strips(downLeft)">
                                      <p:cBhvr>
                                        <p:cTn id="27" dur="500"/>
                                        <p:tgtEl>
                                          <p:spTgt spid="3"/>
                                        </p:tgtEl>
                                      </p:cBhvr>
                                    </p:animEffect>
                                  </p:childTnLst>
                                </p:cTn>
                              </p:par>
                              <p:par>
                                <p:cTn id="28" presetID="6" presetClass="emph" presetSubtype="0" accel="52000" decel="48000" autoRev="1" fill="hold" grpId="1" nodeType="withEffect">
                                  <p:stCondLst>
                                    <p:cond delay="1500"/>
                                  </p:stCondLst>
                                  <p:childTnLst>
                                    <p:animScale>
                                      <p:cBhvr>
                                        <p:cTn id="29" dur="500" fill="hold"/>
                                        <p:tgtEl>
                                          <p:spTgt spid="3"/>
                                        </p:tgtEl>
                                      </p:cBhvr>
                                      <p:by x="120000" y="120000"/>
                                    </p:animScale>
                                  </p:childTnLst>
                                </p:cTn>
                              </p:par>
                              <p:par>
                                <p:cTn id="30" presetID="18" presetClass="entr" presetSubtype="12" fill="hold" grpId="0" nodeType="withEffect">
                                  <p:stCondLst>
                                    <p:cond delay="1750"/>
                                  </p:stCondLst>
                                  <p:childTnLst>
                                    <p:set>
                                      <p:cBhvr>
                                        <p:cTn id="31" dur="1" fill="hold">
                                          <p:stCondLst>
                                            <p:cond delay="0"/>
                                          </p:stCondLst>
                                        </p:cTn>
                                        <p:tgtEl>
                                          <p:spTgt spid="4"/>
                                        </p:tgtEl>
                                        <p:attrNameLst>
                                          <p:attrName>style.visibility</p:attrName>
                                        </p:attrNameLst>
                                      </p:cBhvr>
                                      <p:to>
                                        <p:strVal val="visible"/>
                                      </p:to>
                                    </p:set>
                                    <p:animEffect transition="in" filter="strips(downLeft)">
                                      <p:cBhvr>
                                        <p:cTn id="32" dur="500"/>
                                        <p:tgtEl>
                                          <p:spTgt spid="4"/>
                                        </p:tgtEl>
                                      </p:cBhvr>
                                    </p:animEffect>
                                  </p:childTnLst>
                                </p:cTn>
                              </p:par>
                              <p:par>
                                <p:cTn id="33" presetID="6" presetClass="emph" presetSubtype="0" accel="52000" decel="48000" autoRev="1" fill="hold" grpId="1" nodeType="withEffect">
                                  <p:stCondLst>
                                    <p:cond delay="1750"/>
                                  </p:stCondLst>
                                  <p:childTnLst>
                                    <p:animScale>
                                      <p:cBhvr>
                                        <p:cTn id="34"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CA20A9-37CE-491B-9055-A735C2A5C1C0}"/>
              </a:ext>
            </a:extLst>
          </p:cNvPr>
          <p:cNvSpPr/>
          <p:nvPr/>
        </p:nvSpPr>
        <p:spPr>
          <a:xfrm>
            <a:off x="580572" y="3550869"/>
            <a:ext cx="11030858" cy="2809707"/>
          </a:xfrm>
          <a:prstGeom prst="roundRect">
            <a:avLst>
              <a:gd name="adj" fmla="val 11401"/>
            </a:avLst>
          </a:prstGeom>
          <a:gradFill flip="none" rotWithShape="1">
            <a:gsLst>
              <a:gs pos="0">
                <a:schemeClr val="accent4"/>
              </a:gs>
              <a:gs pos="50000">
                <a:schemeClr val="accent5"/>
              </a:gs>
              <a:gs pos="100000">
                <a:schemeClr val="accent6"/>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3" name="Rectangle: Rounded Corners 2">
            <a:extLst>
              <a:ext uri="{FF2B5EF4-FFF2-40B4-BE49-F238E27FC236}">
                <a16:creationId xmlns:a16="http://schemas.microsoft.com/office/drawing/2014/main" id="{46581E12-A4BD-4A2E-A0F8-75C7B9C7D6BC}"/>
              </a:ext>
            </a:extLst>
          </p:cNvPr>
          <p:cNvSpPr/>
          <p:nvPr/>
        </p:nvSpPr>
        <p:spPr>
          <a:xfrm>
            <a:off x="580572" y="497426"/>
            <a:ext cx="11030858" cy="2809707"/>
          </a:xfrm>
          <a:prstGeom prst="roundRect">
            <a:avLst>
              <a:gd name="adj" fmla="val 11401"/>
            </a:avLst>
          </a:prstGeom>
          <a:gradFill flip="none" rotWithShape="1">
            <a:gsLst>
              <a:gs pos="0">
                <a:schemeClr val="accent1"/>
              </a:gs>
              <a:gs pos="55000">
                <a:schemeClr val="accent2"/>
              </a:gs>
              <a:gs pos="100000">
                <a:schemeClr val="accent3"/>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6" name="Picture Placeholder 10">
            <a:extLst>
              <a:ext uri="{FF2B5EF4-FFF2-40B4-BE49-F238E27FC236}">
                <a16:creationId xmlns:a16="http://schemas.microsoft.com/office/drawing/2014/main" id="{6598537E-F81A-4356-A01F-93DEC2578434}"/>
              </a:ext>
            </a:extLst>
          </p:cNvPr>
          <p:cNvSpPr>
            <a:spLocks noGrp="1"/>
          </p:cNvSpPr>
          <p:nvPr>
            <p:ph type="pic" sz="quarter" idx="12"/>
          </p:nvPr>
        </p:nvSpPr>
        <p:spPr>
          <a:xfrm>
            <a:off x="580571" y="497428"/>
            <a:ext cx="2886532" cy="2809707"/>
          </a:xfrm>
          <a:custGeom>
            <a:avLst/>
            <a:gdLst>
              <a:gd name="connsiteX0" fmla="*/ 304460 w 2886532"/>
              <a:gd name="connsiteY0" fmla="*/ 0 h 2809707"/>
              <a:gd name="connsiteX1" fmla="*/ 2886532 w 2886532"/>
              <a:gd name="connsiteY1" fmla="*/ 0 h 2809707"/>
              <a:gd name="connsiteX2" fmla="*/ 2886532 w 2886532"/>
              <a:gd name="connsiteY2" fmla="*/ 2809707 h 2809707"/>
              <a:gd name="connsiteX3" fmla="*/ 304460 w 2886532"/>
              <a:gd name="connsiteY3" fmla="*/ 2809707 h 2809707"/>
              <a:gd name="connsiteX4" fmla="*/ 0 w 2886532"/>
              <a:gd name="connsiteY4" fmla="*/ 2505247 h 2809707"/>
              <a:gd name="connsiteX5" fmla="*/ 0 w 2886532"/>
              <a:gd name="connsiteY5" fmla="*/ 304460 h 2809707"/>
              <a:gd name="connsiteX6" fmla="*/ 304460 w 2886532"/>
              <a:gd name="connsiteY6" fmla="*/ 0 h 280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532" h="2809707">
                <a:moveTo>
                  <a:pt x="304460" y="0"/>
                </a:moveTo>
                <a:lnTo>
                  <a:pt x="2886532" y="0"/>
                </a:lnTo>
                <a:lnTo>
                  <a:pt x="2886532" y="2809707"/>
                </a:lnTo>
                <a:lnTo>
                  <a:pt x="304460" y="2809707"/>
                </a:lnTo>
                <a:cubicBezTo>
                  <a:pt x="136311" y="2809707"/>
                  <a:pt x="0" y="2673396"/>
                  <a:pt x="0" y="2505247"/>
                </a:cubicBezTo>
                <a:lnTo>
                  <a:pt x="0" y="304460"/>
                </a:lnTo>
                <a:cubicBezTo>
                  <a:pt x="0" y="136311"/>
                  <a:pt x="136311" y="0"/>
                  <a:pt x="304460" y="0"/>
                </a:cubicBezTo>
                <a:close/>
              </a:path>
            </a:pathLst>
          </a:custGeom>
          <a:noFill/>
          <a:effectLst>
            <a:outerShdw blurRad="889000" dist="889000" sx="85000" sy="85000" algn="l" rotWithShape="0">
              <a:prstClr val="black">
                <a:alpha val="10000"/>
              </a:prstClr>
            </a:outerShdw>
          </a:effectLst>
        </p:spPr>
        <p:txBody>
          <a:bodyPr wrap="square">
            <a:noAutofit/>
          </a:bodyPr>
          <a:lstStyle>
            <a:lvl1pPr marL="0" indent="0" algn="ctr">
              <a:buNone/>
              <a:defRPr sz="2237">
                <a:solidFill>
                  <a:schemeClr val="tx1">
                    <a:lumMod val="65000"/>
                    <a:lumOff val="35000"/>
                  </a:schemeClr>
                </a:solidFill>
              </a:defRPr>
            </a:lvl1pPr>
          </a:lstStyle>
          <a:p>
            <a:r>
              <a:rPr lang="fr-FR"/>
              <a:t>Cliquez sur l'icône pour ajouter une image</a:t>
            </a:r>
            <a:endParaRPr lang="id-ID"/>
          </a:p>
        </p:txBody>
      </p:sp>
      <p:sp>
        <p:nvSpPr>
          <p:cNvPr id="7" name="Picture Placeholder 11">
            <a:extLst>
              <a:ext uri="{FF2B5EF4-FFF2-40B4-BE49-F238E27FC236}">
                <a16:creationId xmlns:a16="http://schemas.microsoft.com/office/drawing/2014/main" id="{119E2FFF-C16C-423A-A4C5-A1A0A26C68C6}"/>
              </a:ext>
            </a:extLst>
          </p:cNvPr>
          <p:cNvSpPr>
            <a:spLocks noGrp="1"/>
          </p:cNvSpPr>
          <p:nvPr>
            <p:ph type="pic" sz="quarter" idx="11"/>
          </p:nvPr>
        </p:nvSpPr>
        <p:spPr>
          <a:xfrm>
            <a:off x="8724896" y="3550869"/>
            <a:ext cx="2886532" cy="2809707"/>
          </a:xfrm>
          <a:custGeom>
            <a:avLst/>
            <a:gdLst>
              <a:gd name="connsiteX0" fmla="*/ 0 w 2886532"/>
              <a:gd name="connsiteY0" fmla="*/ 0 h 2809707"/>
              <a:gd name="connsiteX1" fmla="*/ 2582072 w 2886532"/>
              <a:gd name="connsiteY1" fmla="*/ 0 h 2809707"/>
              <a:gd name="connsiteX2" fmla="*/ 2886532 w 2886532"/>
              <a:gd name="connsiteY2" fmla="*/ 304460 h 2809707"/>
              <a:gd name="connsiteX3" fmla="*/ 2886532 w 2886532"/>
              <a:gd name="connsiteY3" fmla="*/ 2505247 h 2809707"/>
              <a:gd name="connsiteX4" fmla="*/ 2582072 w 2886532"/>
              <a:gd name="connsiteY4" fmla="*/ 2809707 h 2809707"/>
              <a:gd name="connsiteX5" fmla="*/ 0 w 2886532"/>
              <a:gd name="connsiteY5" fmla="*/ 2809707 h 280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6532" h="2809707">
                <a:moveTo>
                  <a:pt x="0" y="0"/>
                </a:moveTo>
                <a:lnTo>
                  <a:pt x="2582072" y="0"/>
                </a:lnTo>
                <a:cubicBezTo>
                  <a:pt x="2750222" y="0"/>
                  <a:pt x="2886532" y="136311"/>
                  <a:pt x="2886532" y="304460"/>
                </a:cubicBezTo>
                <a:lnTo>
                  <a:pt x="2886532" y="2505247"/>
                </a:lnTo>
                <a:cubicBezTo>
                  <a:pt x="2886532" y="2673396"/>
                  <a:pt x="2750222" y="2809707"/>
                  <a:pt x="2582072" y="2809707"/>
                </a:cubicBezTo>
                <a:lnTo>
                  <a:pt x="0" y="2809707"/>
                </a:lnTo>
                <a:close/>
              </a:path>
            </a:pathLst>
          </a:custGeom>
          <a:noFill/>
          <a:effectLst>
            <a:outerShdw blurRad="889000" dist="889000" dir="10800000" sx="85000" sy="85000" algn="r" rotWithShape="0">
              <a:prstClr val="black">
                <a:alpha val="10000"/>
              </a:prstClr>
            </a:outerShdw>
          </a:effectLst>
        </p:spPr>
        <p:txBody>
          <a:bodyPr wrap="square">
            <a:noAutofit/>
          </a:bodyPr>
          <a:lstStyle>
            <a:lvl1pPr marL="0" indent="0" algn="ctr">
              <a:buNone/>
              <a:defRPr sz="2237">
                <a:solidFill>
                  <a:schemeClr val="tx1">
                    <a:lumMod val="65000"/>
                    <a:lumOff val="35000"/>
                  </a:schemeClr>
                </a:solidFill>
              </a:defRPr>
            </a:lvl1pPr>
          </a:lstStyle>
          <a:p>
            <a:r>
              <a:rPr lang="fr-FR"/>
              <a:t>Cliquez sur l'icône pour ajouter une image</a:t>
            </a:r>
            <a:endParaRPr lang="id-ID"/>
          </a:p>
        </p:txBody>
      </p:sp>
      <p:sp>
        <p:nvSpPr>
          <p:cNvPr id="8" name="Rectangle: Rounded Corners 1">
            <a:extLst>
              <a:ext uri="{FF2B5EF4-FFF2-40B4-BE49-F238E27FC236}">
                <a16:creationId xmlns:a16="http://schemas.microsoft.com/office/drawing/2014/main" id="{493651EA-469C-4BD8-91EC-861AB047837E}"/>
              </a:ext>
            </a:extLst>
          </p:cNvPr>
          <p:cNvSpPr/>
          <p:nvPr userDrawn="1"/>
        </p:nvSpPr>
        <p:spPr>
          <a:xfrm>
            <a:off x="580572" y="3550869"/>
            <a:ext cx="11030858" cy="2809707"/>
          </a:xfrm>
          <a:prstGeom prst="roundRect">
            <a:avLst>
              <a:gd name="adj" fmla="val 11401"/>
            </a:avLst>
          </a:prstGeom>
          <a:gradFill flip="none" rotWithShape="1">
            <a:gsLst>
              <a:gs pos="0">
                <a:schemeClr val="accent4"/>
              </a:gs>
              <a:gs pos="50000">
                <a:schemeClr val="accent5"/>
              </a:gs>
              <a:gs pos="100000">
                <a:schemeClr val="accent6"/>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9" name="Rectangle: Rounded Corners 2">
            <a:extLst>
              <a:ext uri="{FF2B5EF4-FFF2-40B4-BE49-F238E27FC236}">
                <a16:creationId xmlns:a16="http://schemas.microsoft.com/office/drawing/2014/main" id="{06D78C80-389E-4378-9B91-99A39A1D5DB0}"/>
              </a:ext>
            </a:extLst>
          </p:cNvPr>
          <p:cNvSpPr/>
          <p:nvPr userDrawn="1"/>
        </p:nvSpPr>
        <p:spPr>
          <a:xfrm>
            <a:off x="580572" y="497426"/>
            <a:ext cx="11030858" cy="2809707"/>
          </a:xfrm>
          <a:prstGeom prst="roundRect">
            <a:avLst>
              <a:gd name="adj" fmla="val 11401"/>
            </a:avLst>
          </a:prstGeom>
          <a:gradFill flip="none" rotWithShape="1">
            <a:gsLst>
              <a:gs pos="0">
                <a:schemeClr val="accent1"/>
              </a:gs>
              <a:gs pos="55000">
                <a:schemeClr val="accent2"/>
              </a:gs>
              <a:gs pos="100000">
                <a:schemeClr val="accent3"/>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Tree>
    <p:extLst>
      <p:ext uri="{BB962C8B-B14F-4D97-AF65-F5344CB8AC3E}">
        <p14:creationId xmlns:p14="http://schemas.microsoft.com/office/powerpoint/2010/main" val="179440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nodePh="1">
                                  <p:stCondLst>
                                    <p:cond delay="5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nodePh="1">
                                  <p:stCondLst>
                                    <p:cond delay="750"/>
                                  </p:stCondLst>
                                  <p:endCondLst>
                                    <p:cond evt="begin" delay="0">
                                      <p:tn val="16"/>
                                    </p:cond>
                                  </p:end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2" presetClass="entr" presetSubtype="2" decel="10000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1+#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25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p:bldP spid="8" grpId="0" animBg="1"/>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9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1A8B006-4C48-4174-808B-F1D573107924}"/>
              </a:ext>
            </a:extLst>
          </p:cNvPr>
          <p:cNvSpPr>
            <a:spLocks noGrp="1"/>
          </p:cNvSpPr>
          <p:nvPr>
            <p:ph type="pic" sz="quarter" idx="12"/>
          </p:nvPr>
        </p:nvSpPr>
        <p:spPr>
          <a:xfrm>
            <a:off x="522515" y="490098"/>
            <a:ext cx="5873020" cy="5877804"/>
          </a:xfrm>
          <a:custGeom>
            <a:avLst/>
            <a:gdLst>
              <a:gd name="connsiteX0" fmla="*/ 2936510 w 5873020"/>
              <a:gd name="connsiteY0" fmla="*/ 0 h 5877804"/>
              <a:gd name="connsiteX1" fmla="*/ 5873020 w 5873020"/>
              <a:gd name="connsiteY1" fmla="*/ 2938902 h 5877804"/>
              <a:gd name="connsiteX2" fmla="*/ 2936510 w 5873020"/>
              <a:gd name="connsiteY2" fmla="*/ 5877804 h 5877804"/>
              <a:gd name="connsiteX3" fmla="*/ 0 w 5873020"/>
              <a:gd name="connsiteY3" fmla="*/ 2938902 h 5877804"/>
              <a:gd name="connsiteX4" fmla="*/ 2936510 w 5873020"/>
              <a:gd name="connsiteY4" fmla="*/ 0 h 587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20" h="5877804">
                <a:moveTo>
                  <a:pt x="2936510" y="0"/>
                </a:moveTo>
                <a:cubicBezTo>
                  <a:pt x="4558300" y="0"/>
                  <a:pt x="5873020" y="1315791"/>
                  <a:pt x="5873020" y="2938902"/>
                </a:cubicBezTo>
                <a:cubicBezTo>
                  <a:pt x="5873020" y="4562013"/>
                  <a:pt x="4558300" y="5877804"/>
                  <a:pt x="2936510" y="5877804"/>
                </a:cubicBezTo>
                <a:cubicBezTo>
                  <a:pt x="1314720" y="5877804"/>
                  <a:pt x="0" y="4562013"/>
                  <a:pt x="0" y="2938902"/>
                </a:cubicBezTo>
                <a:cubicBezTo>
                  <a:pt x="0" y="1315791"/>
                  <a:pt x="1314720" y="0"/>
                  <a:pt x="2936510"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6511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6" presetClass="emph" presetSubtype="0" accel="52000" decel="48000" autoRev="1" fill="hold" grpId="1" nodeType="withEffect">
                                  <p:stCondLst>
                                    <p:cond delay="0"/>
                                  </p:stCondLst>
                                  <p:childTnLst>
                                    <p:animScale>
                                      <p:cBhvr>
                                        <p:cTn id="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5355413-03DF-4951-8DD3-0560CA02BA82}"/>
              </a:ext>
            </a:extLst>
          </p:cNvPr>
          <p:cNvSpPr>
            <a:spLocks noGrp="1"/>
          </p:cNvSpPr>
          <p:nvPr>
            <p:ph type="pic" sz="quarter" idx="12"/>
          </p:nvPr>
        </p:nvSpPr>
        <p:spPr>
          <a:xfrm>
            <a:off x="4344908" y="1738498"/>
            <a:ext cx="3397510" cy="3400278"/>
          </a:xfrm>
          <a:custGeom>
            <a:avLst/>
            <a:gdLst>
              <a:gd name="connsiteX0" fmla="*/ 1698755 w 3397510"/>
              <a:gd name="connsiteY0" fmla="*/ 0 h 3400278"/>
              <a:gd name="connsiteX1" fmla="*/ 3397510 w 3397510"/>
              <a:gd name="connsiteY1" fmla="*/ 1700139 h 3400278"/>
              <a:gd name="connsiteX2" fmla="*/ 1698755 w 3397510"/>
              <a:gd name="connsiteY2" fmla="*/ 3400278 h 3400278"/>
              <a:gd name="connsiteX3" fmla="*/ 0 w 3397510"/>
              <a:gd name="connsiteY3" fmla="*/ 1700139 h 3400278"/>
              <a:gd name="connsiteX4" fmla="*/ 1698755 w 3397510"/>
              <a:gd name="connsiteY4" fmla="*/ 0 h 340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510" h="3400278">
                <a:moveTo>
                  <a:pt x="1698755" y="0"/>
                </a:moveTo>
                <a:cubicBezTo>
                  <a:pt x="2636951" y="0"/>
                  <a:pt x="3397510" y="761178"/>
                  <a:pt x="3397510" y="1700139"/>
                </a:cubicBezTo>
                <a:cubicBezTo>
                  <a:pt x="3397510" y="2639100"/>
                  <a:pt x="2636951" y="3400278"/>
                  <a:pt x="1698755" y="3400278"/>
                </a:cubicBezTo>
                <a:cubicBezTo>
                  <a:pt x="760559" y="3400278"/>
                  <a:pt x="0" y="2639100"/>
                  <a:pt x="0" y="1700139"/>
                </a:cubicBezTo>
                <a:cubicBezTo>
                  <a:pt x="0" y="761178"/>
                  <a:pt x="760559" y="0"/>
                  <a:pt x="1698755"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23980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B3E5F2-179E-451D-B303-C6DB998CDA29}"/>
              </a:ext>
            </a:extLst>
          </p:cNvPr>
          <p:cNvSpPr/>
          <p:nvPr/>
        </p:nvSpPr>
        <p:spPr>
          <a:xfrm>
            <a:off x="-1" y="0"/>
            <a:ext cx="5736168" cy="6858000"/>
          </a:xfrm>
          <a:custGeom>
            <a:avLst/>
            <a:gdLst>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649877"/>
              <a:gd name="connsiteY0" fmla="*/ 0 h 5051066"/>
              <a:gd name="connsiteX1" fmla="*/ 3538461 w 3649877"/>
              <a:gd name="connsiteY1" fmla="*/ 0 h 5051066"/>
              <a:gd name="connsiteX2" fmla="*/ 3538461 w 3649877"/>
              <a:gd name="connsiteY2" fmla="*/ 5051066 h 5051066"/>
              <a:gd name="connsiteX3" fmla="*/ 0 w 3649877"/>
              <a:gd name="connsiteY3" fmla="*/ 5051066 h 5051066"/>
              <a:gd name="connsiteX4" fmla="*/ 0 w 3649877"/>
              <a:gd name="connsiteY4" fmla="*/ 0 h 5051066"/>
              <a:gd name="connsiteX0" fmla="*/ 0 w 3642665"/>
              <a:gd name="connsiteY0" fmla="*/ 0 h 5051066"/>
              <a:gd name="connsiteX1" fmla="*/ 3538461 w 3642665"/>
              <a:gd name="connsiteY1" fmla="*/ 0 h 5051066"/>
              <a:gd name="connsiteX2" fmla="*/ 3538461 w 3642665"/>
              <a:gd name="connsiteY2" fmla="*/ 5051066 h 5051066"/>
              <a:gd name="connsiteX3" fmla="*/ 0 w 3642665"/>
              <a:gd name="connsiteY3" fmla="*/ 5051066 h 5051066"/>
              <a:gd name="connsiteX4" fmla="*/ 0 w 3642665"/>
              <a:gd name="connsiteY4" fmla="*/ 0 h 5051066"/>
              <a:gd name="connsiteX0" fmla="*/ 0 w 3640854"/>
              <a:gd name="connsiteY0" fmla="*/ 0 h 5051066"/>
              <a:gd name="connsiteX1" fmla="*/ 3538461 w 3640854"/>
              <a:gd name="connsiteY1" fmla="*/ 0 h 5051066"/>
              <a:gd name="connsiteX2" fmla="*/ 3538461 w 3640854"/>
              <a:gd name="connsiteY2" fmla="*/ 5051066 h 5051066"/>
              <a:gd name="connsiteX3" fmla="*/ 0 w 3640854"/>
              <a:gd name="connsiteY3" fmla="*/ 5051066 h 5051066"/>
              <a:gd name="connsiteX4" fmla="*/ 0 w 3640854"/>
              <a:gd name="connsiteY4" fmla="*/ 0 h 5051066"/>
              <a:gd name="connsiteX0" fmla="*/ 0 w 3726129"/>
              <a:gd name="connsiteY0" fmla="*/ 0 h 5051066"/>
              <a:gd name="connsiteX1" fmla="*/ 3538461 w 3726129"/>
              <a:gd name="connsiteY1" fmla="*/ 0 h 5051066"/>
              <a:gd name="connsiteX2" fmla="*/ 3538461 w 3726129"/>
              <a:gd name="connsiteY2" fmla="*/ 5051066 h 5051066"/>
              <a:gd name="connsiteX3" fmla="*/ 0 w 3726129"/>
              <a:gd name="connsiteY3" fmla="*/ 5051066 h 5051066"/>
              <a:gd name="connsiteX4" fmla="*/ 0 w 3726129"/>
              <a:gd name="connsiteY4" fmla="*/ 0 h 5051066"/>
              <a:gd name="connsiteX0" fmla="*/ 0 w 3698288"/>
              <a:gd name="connsiteY0" fmla="*/ 0 h 5051066"/>
              <a:gd name="connsiteX1" fmla="*/ 3538461 w 3698288"/>
              <a:gd name="connsiteY1" fmla="*/ 0 h 5051066"/>
              <a:gd name="connsiteX2" fmla="*/ 3538461 w 3698288"/>
              <a:gd name="connsiteY2" fmla="*/ 5051066 h 5051066"/>
              <a:gd name="connsiteX3" fmla="*/ 0 w 3698288"/>
              <a:gd name="connsiteY3" fmla="*/ 5051066 h 5051066"/>
              <a:gd name="connsiteX4" fmla="*/ 0 w 3698288"/>
              <a:gd name="connsiteY4" fmla="*/ 0 h 5051066"/>
              <a:gd name="connsiteX0" fmla="*/ 0 w 3693655"/>
              <a:gd name="connsiteY0" fmla="*/ 0 h 5051066"/>
              <a:gd name="connsiteX1" fmla="*/ 3538461 w 3693655"/>
              <a:gd name="connsiteY1" fmla="*/ 0 h 5051066"/>
              <a:gd name="connsiteX2" fmla="*/ 3538461 w 3693655"/>
              <a:gd name="connsiteY2" fmla="*/ 5051066 h 5051066"/>
              <a:gd name="connsiteX3" fmla="*/ 0 w 3693655"/>
              <a:gd name="connsiteY3" fmla="*/ 5051066 h 5051066"/>
              <a:gd name="connsiteX4" fmla="*/ 0 w 3693655"/>
              <a:gd name="connsiteY4" fmla="*/ 0 h 5051066"/>
              <a:gd name="connsiteX0" fmla="*/ 0 w 3707224"/>
              <a:gd name="connsiteY0" fmla="*/ 0 h 5051066"/>
              <a:gd name="connsiteX1" fmla="*/ 3538461 w 3707224"/>
              <a:gd name="connsiteY1" fmla="*/ 0 h 5051066"/>
              <a:gd name="connsiteX2" fmla="*/ 3538461 w 3707224"/>
              <a:gd name="connsiteY2" fmla="*/ 5051066 h 5051066"/>
              <a:gd name="connsiteX3" fmla="*/ 0 w 3707224"/>
              <a:gd name="connsiteY3" fmla="*/ 5051066 h 5051066"/>
              <a:gd name="connsiteX4" fmla="*/ 0 w 3707224"/>
              <a:gd name="connsiteY4" fmla="*/ 0 h 505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7224" h="5051066">
                <a:moveTo>
                  <a:pt x="0" y="0"/>
                </a:moveTo>
                <a:lnTo>
                  <a:pt x="3538461" y="0"/>
                </a:lnTo>
                <a:cubicBezTo>
                  <a:pt x="4306642" y="2312234"/>
                  <a:pt x="2121004" y="3069532"/>
                  <a:pt x="3538461" y="5051066"/>
                </a:cubicBezTo>
                <a:lnTo>
                  <a:pt x="0" y="5051066"/>
                </a:lnTo>
                <a:lnTo>
                  <a:pt x="0" y="0"/>
                </a:lnTo>
                <a:close/>
              </a:path>
            </a:pathLst>
          </a:cu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5">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 name="Picture Placeholder 4">
            <a:extLst>
              <a:ext uri="{FF2B5EF4-FFF2-40B4-BE49-F238E27FC236}">
                <a16:creationId xmlns:a16="http://schemas.microsoft.com/office/drawing/2014/main" id="{C660DCC3-F8C9-4C74-8956-33BE8FB6F137}"/>
              </a:ext>
            </a:extLst>
          </p:cNvPr>
          <p:cNvSpPr>
            <a:spLocks noGrp="1"/>
          </p:cNvSpPr>
          <p:nvPr>
            <p:ph type="pic" sz="quarter" idx="12"/>
          </p:nvPr>
        </p:nvSpPr>
        <p:spPr>
          <a:xfrm>
            <a:off x="3581400" y="857250"/>
            <a:ext cx="3117850" cy="5143500"/>
          </a:xfrm>
          <a:custGeom>
            <a:avLst/>
            <a:gdLst>
              <a:gd name="connsiteX0" fmla="*/ 1558925 w 3117850"/>
              <a:gd name="connsiteY0" fmla="*/ 0 h 5143500"/>
              <a:gd name="connsiteX1" fmla="*/ 3117850 w 3117850"/>
              <a:gd name="connsiteY1" fmla="*/ 1558925 h 5143500"/>
              <a:gd name="connsiteX2" fmla="*/ 3117850 w 3117850"/>
              <a:gd name="connsiteY2" fmla="*/ 3584575 h 5143500"/>
              <a:gd name="connsiteX3" fmla="*/ 1558925 w 3117850"/>
              <a:gd name="connsiteY3" fmla="*/ 5143500 h 5143500"/>
              <a:gd name="connsiteX4" fmla="*/ 0 w 3117850"/>
              <a:gd name="connsiteY4" fmla="*/ 3584575 h 5143500"/>
              <a:gd name="connsiteX5" fmla="*/ 0 w 3117850"/>
              <a:gd name="connsiteY5" fmla="*/ 1558925 h 5143500"/>
              <a:gd name="connsiteX6" fmla="*/ 1558925 w 3117850"/>
              <a:gd name="connsiteY6"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850" h="5143500">
                <a:moveTo>
                  <a:pt x="1558925" y="0"/>
                </a:moveTo>
                <a:cubicBezTo>
                  <a:pt x="2419896" y="0"/>
                  <a:pt x="3117850" y="697954"/>
                  <a:pt x="3117850" y="1558925"/>
                </a:cubicBezTo>
                <a:lnTo>
                  <a:pt x="3117850" y="3584575"/>
                </a:lnTo>
                <a:cubicBezTo>
                  <a:pt x="3117850" y="4445546"/>
                  <a:pt x="2419896" y="5143500"/>
                  <a:pt x="1558925" y="5143500"/>
                </a:cubicBezTo>
                <a:cubicBezTo>
                  <a:pt x="697954" y="5143500"/>
                  <a:pt x="0" y="4445546"/>
                  <a:pt x="0" y="3584575"/>
                </a:cubicBezTo>
                <a:lnTo>
                  <a:pt x="0" y="1558925"/>
                </a:lnTo>
                <a:cubicBezTo>
                  <a:pt x="0" y="697954"/>
                  <a:pt x="697954" y="0"/>
                  <a:pt x="1558925" y="0"/>
                </a:cubicBezTo>
                <a:close/>
              </a:path>
            </a:pathLst>
          </a:custGeom>
          <a:solidFill>
            <a:schemeClr val="bg1">
              <a:lumMod val="85000"/>
              <a:alpha val="10000"/>
            </a:schemeClr>
          </a:solidFill>
          <a:effectLst>
            <a:outerShdw blurRad="1270000" dist="889000" dir="5400000" sx="93000" sy="93000" algn="t" rotWithShape="0">
              <a:prstClr val="black">
                <a:alpha val="22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4" name="Rectangle 2">
            <a:extLst>
              <a:ext uri="{FF2B5EF4-FFF2-40B4-BE49-F238E27FC236}">
                <a16:creationId xmlns:a16="http://schemas.microsoft.com/office/drawing/2014/main" id="{80FB4647-7E12-4BCD-AB1D-FE52B54B4DA8}"/>
              </a:ext>
            </a:extLst>
          </p:cNvPr>
          <p:cNvSpPr/>
          <p:nvPr userDrawn="1"/>
        </p:nvSpPr>
        <p:spPr>
          <a:xfrm>
            <a:off x="-1" y="0"/>
            <a:ext cx="5736168" cy="6858000"/>
          </a:xfrm>
          <a:custGeom>
            <a:avLst/>
            <a:gdLst>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649877"/>
              <a:gd name="connsiteY0" fmla="*/ 0 h 5051066"/>
              <a:gd name="connsiteX1" fmla="*/ 3538461 w 3649877"/>
              <a:gd name="connsiteY1" fmla="*/ 0 h 5051066"/>
              <a:gd name="connsiteX2" fmla="*/ 3538461 w 3649877"/>
              <a:gd name="connsiteY2" fmla="*/ 5051066 h 5051066"/>
              <a:gd name="connsiteX3" fmla="*/ 0 w 3649877"/>
              <a:gd name="connsiteY3" fmla="*/ 5051066 h 5051066"/>
              <a:gd name="connsiteX4" fmla="*/ 0 w 3649877"/>
              <a:gd name="connsiteY4" fmla="*/ 0 h 5051066"/>
              <a:gd name="connsiteX0" fmla="*/ 0 w 3642665"/>
              <a:gd name="connsiteY0" fmla="*/ 0 h 5051066"/>
              <a:gd name="connsiteX1" fmla="*/ 3538461 w 3642665"/>
              <a:gd name="connsiteY1" fmla="*/ 0 h 5051066"/>
              <a:gd name="connsiteX2" fmla="*/ 3538461 w 3642665"/>
              <a:gd name="connsiteY2" fmla="*/ 5051066 h 5051066"/>
              <a:gd name="connsiteX3" fmla="*/ 0 w 3642665"/>
              <a:gd name="connsiteY3" fmla="*/ 5051066 h 5051066"/>
              <a:gd name="connsiteX4" fmla="*/ 0 w 3642665"/>
              <a:gd name="connsiteY4" fmla="*/ 0 h 5051066"/>
              <a:gd name="connsiteX0" fmla="*/ 0 w 3640854"/>
              <a:gd name="connsiteY0" fmla="*/ 0 h 5051066"/>
              <a:gd name="connsiteX1" fmla="*/ 3538461 w 3640854"/>
              <a:gd name="connsiteY1" fmla="*/ 0 h 5051066"/>
              <a:gd name="connsiteX2" fmla="*/ 3538461 w 3640854"/>
              <a:gd name="connsiteY2" fmla="*/ 5051066 h 5051066"/>
              <a:gd name="connsiteX3" fmla="*/ 0 w 3640854"/>
              <a:gd name="connsiteY3" fmla="*/ 5051066 h 5051066"/>
              <a:gd name="connsiteX4" fmla="*/ 0 w 3640854"/>
              <a:gd name="connsiteY4" fmla="*/ 0 h 5051066"/>
              <a:gd name="connsiteX0" fmla="*/ 0 w 3726129"/>
              <a:gd name="connsiteY0" fmla="*/ 0 h 5051066"/>
              <a:gd name="connsiteX1" fmla="*/ 3538461 w 3726129"/>
              <a:gd name="connsiteY1" fmla="*/ 0 h 5051066"/>
              <a:gd name="connsiteX2" fmla="*/ 3538461 w 3726129"/>
              <a:gd name="connsiteY2" fmla="*/ 5051066 h 5051066"/>
              <a:gd name="connsiteX3" fmla="*/ 0 w 3726129"/>
              <a:gd name="connsiteY3" fmla="*/ 5051066 h 5051066"/>
              <a:gd name="connsiteX4" fmla="*/ 0 w 3726129"/>
              <a:gd name="connsiteY4" fmla="*/ 0 h 5051066"/>
              <a:gd name="connsiteX0" fmla="*/ 0 w 3698288"/>
              <a:gd name="connsiteY0" fmla="*/ 0 h 5051066"/>
              <a:gd name="connsiteX1" fmla="*/ 3538461 w 3698288"/>
              <a:gd name="connsiteY1" fmla="*/ 0 h 5051066"/>
              <a:gd name="connsiteX2" fmla="*/ 3538461 w 3698288"/>
              <a:gd name="connsiteY2" fmla="*/ 5051066 h 5051066"/>
              <a:gd name="connsiteX3" fmla="*/ 0 w 3698288"/>
              <a:gd name="connsiteY3" fmla="*/ 5051066 h 5051066"/>
              <a:gd name="connsiteX4" fmla="*/ 0 w 3698288"/>
              <a:gd name="connsiteY4" fmla="*/ 0 h 5051066"/>
              <a:gd name="connsiteX0" fmla="*/ 0 w 3693655"/>
              <a:gd name="connsiteY0" fmla="*/ 0 h 5051066"/>
              <a:gd name="connsiteX1" fmla="*/ 3538461 w 3693655"/>
              <a:gd name="connsiteY1" fmla="*/ 0 h 5051066"/>
              <a:gd name="connsiteX2" fmla="*/ 3538461 w 3693655"/>
              <a:gd name="connsiteY2" fmla="*/ 5051066 h 5051066"/>
              <a:gd name="connsiteX3" fmla="*/ 0 w 3693655"/>
              <a:gd name="connsiteY3" fmla="*/ 5051066 h 5051066"/>
              <a:gd name="connsiteX4" fmla="*/ 0 w 3693655"/>
              <a:gd name="connsiteY4" fmla="*/ 0 h 5051066"/>
              <a:gd name="connsiteX0" fmla="*/ 0 w 3707224"/>
              <a:gd name="connsiteY0" fmla="*/ 0 h 5051066"/>
              <a:gd name="connsiteX1" fmla="*/ 3538461 w 3707224"/>
              <a:gd name="connsiteY1" fmla="*/ 0 h 5051066"/>
              <a:gd name="connsiteX2" fmla="*/ 3538461 w 3707224"/>
              <a:gd name="connsiteY2" fmla="*/ 5051066 h 5051066"/>
              <a:gd name="connsiteX3" fmla="*/ 0 w 3707224"/>
              <a:gd name="connsiteY3" fmla="*/ 5051066 h 5051066"/>
              <a:gd name="connsiteX4" fmla="*/ 0 w 3707224"/>
              <a:gd name="connsiteY4" fmla="*/ 0 h 505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7224" h="5051066">
                <a:moveTo>
                  <a:pt x="0" y="0"/>
                </a:moveTo>
                <a:lnTo>
                  <a:pt x="3538461" y="0"/>
                </a:lnTo>
                <a:cubicBezTo>
                  <a:pt x="4306642" y="2312234"/>
                  <a:pt x="2121004" y="3069532"/>
                  <a:pt x="3538461" y="5051066"/>
                </a:cubicBezTo>
                <a:lnTo>
                  <a:pt x="0" y="5051066"/>
                </a:lnTo>
                <a:lnTo>
                  <a:pt x="0" y="0"/>
                </a:lnTo>
                <a:close/>
              </a:path>
            </a:pathLst>
          </a:cu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5">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Tree>
    <p:extLst>
      <p:ext uri="{BB962C8B-B14F-4D97-AF65-F5344CB8AC3E}">
        <p14:creationId xmlns:p14="http://schemas.microsoft.com/office/powerpoint/2010/main" val="151819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18" presetClass="entr" presetSubtype="12"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par>
                                <p:cTn id="12" presetID="6" presetClass="emph" presetSubtype="0" accel="52000" decel="48000" autoRev="1" fill="hold" grpId="1" nodeType="withEffect">
                                  <p:stCondLst>
                                    <p:cond delay="250"/>
                                  </p:stCondLst>
                                  <p:childTnLst>
                                    <p:animScale>
                                      <p:cBhvr>
                                        <p:cTn id="13" dur="500" fill="hold"/>
                                        <p:tgtEl>
                                          <p:spTgt spid="5"/>
                                        </p:tgtEl>
                                      </p:cBhvr>
                                      <p:by x="120000" y="120000"/>
                                    </p:animScale>
                                  </p:childTnLst>
                                </p:cTn>
                              </p:par>
                              <p:par>
                                <p:cTn id="14" presetID="2" presetClass="entr" presetSubtype="8" decel="100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750" fill="hold"/>
                                        <p:tgtEl>
                                          <p:spTgt spid="4"/>
                                        </p:tgtEl>
                                        <p:attrNameLst>
                                          <p:attrName>ppt_x</p:attrName>
                                        </p:attrNameLst>
                                      </p:cBhvr>
                                      <p:tavLst>
                                        <p:tav tm="0">
                                          <p:val>
                                            <p:strVal val="0-#ppt_w/2"/>
                                          </p:val>
                                        </p:tav>
                                        <p:tav tm="100000">
                                          <p:val>
                                            <p:strVal val="#ppt_x"/>
                                          </p:val>
                                        </p:tav>
                                      </p:tavLst>
                                    </p:anim>
                                    <p:anim calcmode="lin" valueType="num">
                                      <p:cBhvr additive="base">
                                        <p:cTn id="17"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Outro SLICE">
    <p:spTree>
      <p:nvGrpSpPr>
        <p:cNvPr id="1" name=""/>
        <p:cNvGrpSpPr/>
        <p:nvPr/>
      </p:nvGrpSpPr>
      <p:grpSpPr>
        <a:xfrm>
          <a:off x="0" y="0"/>
          <a:ext cx="0" cy="0"/>
          <a:chOff x="0" y="0"/>
          <a:chExt cx="0" cy="0"/>
        </a:xfrm>
      </p:grpSpPr>
      <p:sp>
        <p:nvSpPr>
          <p:cNvPr id="101" name="Rectangle"/>
          <p:cNvSpPr/>
          <p:nvPr/>
        </p:nvSpPr>
        <p:spPr>
          <a:xfrm>
            <a:off x="3043" y="3257"/>
            <a:ext cx="12185914" cy="6851486"/>
          </a:xfrm>
          <a:prstGeom prst="rect">
            <a:avLst/>
          </a:prstGeom>
          <a:gradFill>
            <a:gsLst>
              <a:gs pos="0">
                <a:srgbClr val="4B41CD"/>
              </a:gs>
              <a:gs pos="85000">
                <a:srgbClr val="5C34A8"/>
              </a:gs>
            </a:gsLst>
            <a:lin ang="5400000" scaled="0"/>
          </a:gra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sp>
        <p:nvSpPr>
          <p:cNvPr id="102" name="Rectangle aux angles arrondis"/>
          <p:cNvSpPr/>
          <p:nvPr/>
        </p:nvSpPr>
        <p:spPr>
          <a:xfrm rot="900000">
            <a:off x="1534652" y="844635"/>
            <a:ext cx="3202745" cy="7918567"/>
          </a:xfrm>
          <a:prstGeom prst="roundRect">
            <a:avLst>
              <a:gd name="adj" fmla="val 50000"/>
            </a:avLst>
          </a:prstGeom>
          <a:solidFill>
            <a:srgbClr val="0B82C3"/>
          </a:solidFill>
          <a:ln w="3175">
            <a:miter lim="400000"/>
          </a:ln>
        </p:spPr>
        <p:txBody>
          <a:bodyPr lIns="35718" tIns="35718" rIns="35718" bIns="35718" anchor="ctr"/>
          <a:lstStyle/>
          <a:p>
            <a:pPr algn="ctr" defTabSz="410765">
              <a:lnSpc>
                <a:spcPct val="100000"/>
              </a:lnSpc>
              <a:spcBef>
                <a:spcPts val="0"/>
              </a:spcBef>
              <a:defRPr sz="1400" b="0">
                <a:latin typeface="Helvetica Neue Medium"/>
                <a:ea typeface="Helvetica Neue Medium"/>
                <a:cs typeface="Helvetica Neue Medium"/>
                <a:sym typeface="Helvetica Neue Medium"/>
              </a:defRPr>
            </a:pPr>
            <a:endParaRPr/>
          </a:p>
        </p:txBody>
      </p:sp>
      <p:sp>
        <p:nvSpPr>
          <p:cNvPr id="103" name="Want to know more? Get in touch"/>
          <p:cNvSpPr txBox="1"/>
          <p:nvPr/>
        </p:nvSpPr>
        <p:spPr>
          <a:xfrm>
            <a:off x="540861" y="2505047"/>
            <a:ext cx="5493490" cy="139300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8" tIns="35718" rIns="35718" bIns="35718" anchor="ctr">
            <a:spAutoFit/>
          </a:bodyPr>
          <a:lstStyle/>
          <a:p>
            <a:pPr>
              <a:lnSpc>
                <a:spcPts val="5200"/>
              </a:lnSpc>
              <a:defRPr sz="4000" b="0">
                <a:latin typeface="Poppins Bold"/>
                <a:ea typeface="Poppins Bold"/>
                <a:cs typeface="Poppins Bold"/>
                <a:sym typeface="Poppins Bold"/>
              </a:defRPr>
            </a:pPr>
            <a:r>
              <a:rPr b="1">
                <a:cs typeface="+mj-cs"/>
              </a:rPr>
              <a:t>Want to know more?</a:t>
            </a:r>
            <a:br>
              <a:rPr b="1">
                <a:cs typeface="+mj-cs"/>
              </a:rPr>
            </a:br>
            <a:r>
              <a:rPr b="1">
                <a:cs typeface="+mj-cs"/>
              </a:rPr>
              <a:t>Get in touch</a:t>
            </a:r>
          </a:p>
        </p:txBody>
      </p:sp>
      <p:sp>
        <p:nvSpPr>
          <p:cNvPr id="104" name="www.weareslice.be…"/>
          <p:cNvSpPr txBox="1"/>
          <p:nvPr/>
        </p:nvSpPr>
        <p:spPr>
          <a:xfrm>
            <a:off x="8074500" y="3818326"/>
            <a:ext cx="1644680" cy="1138066"/>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8" tIns="35718" rIns="35718" bIns="35718" anchor="ctr">
            <a:spAutoFit/>
          </a:bodyPr>
          <a:lstStyle/>
          <a:p>
            <a:pPr marL="0" marR="0" lvl="0" indent="0" algn="l" defTabSz="457200" rtl="0" eaLnBrk="1" fontAlgn="auto" latinLnBrk="0" hangingPunct="0">
              <a:lnSpc>
                <a:spcPct val="120000"/>
              </a:lnSpc>
              <a:spcBef>
                <a:spcPts val="1600"/>
              </a:spcBef>
              <a:spcAft>
                <a:spcPts val="0"/>
              </a:spcAft>
              <a:buClrTx/>
              <a:buSzTx/>
              <a:buFontTx/>
              <a:buNone/>
              <a:tabLst/>
              <a:defRPr sz="1200" b="0">
                <a:solidFill>
                  <a:srgbClr val="F6F8FD"/>
                </a:solidFill>
                <a:latin typeface="+mj-lt"/>
                <a:ea typeface="+mj-ea"/>
                <a:cs typeface="+mj-cs"/>
                <a:sym typeface="Poppins SemiBold"/>
              </a:defRPr>
            </a:pPr>
            <a:r>
              <a:rPr kumimoji="0" lang="fr-BE" sz="1200" b="0" i="0" u="none" strike="noStrike" cap="none" spc="0" normalizeH="0" baseline="0">
                <a:ln>
                  <a:noFill/>
                </a:ln>
                <a:solidFill>
                  <a:srgbClr val="F6F8FD"/>
                </a:solidFill>
                <a:effectLst/>
                <a:uFillTx/>
                <a:latin typeface="+mn-lt"/>
                <a:ea typeface="+mn-ea"/>
                <a:cs typeface="+mn-cs"/>
                <a:sym typeface="Poppins SemiBold"/>
              </a:rPr>
              <a:t>www.bluepub.be</a:t>
            </a:r>
          </a:p>
          <a:p>
            <a:pPr defTabSz="457200">
              <a:lnSpc>
                <a:spcPct val="120000"/>
              </a:lnSpc>
              <a:spcBef>
                <a:spcPts val="1600"/>
              </a:spcBef>
              <a:defRPr sz="1200" b="0">
                <a:solidFill>
                  <a:srgbClr val="F6F8FD"/>
                </a:solidFill>
                <a:latin typeface="+mj-lt"/>
                <a:ea typeface="+mj-ea"/>
                <a:cs typeface="+mj-cs"/>
                <a:sym typeface="Poppins SemiBold"/>
              </a:defRPr>
            </a:pPr>
            <a:r>
              <a:rPr lang="nl-BE"/>
              <a:t>weareslice@rmb.be</a:t>
            </a:r>
          </a:p>
          <a:p>
            <a:pPr defTabSz="457200">
              <a:lnSpc>
                <a:spcPct val="120000"/>
              </a:lnSpc>
              <a:spcBef>
                <a:spcPts val="1600"/>
              </a:spcBef>
              <a:defRPr sz="1200" b="0">
                <a:solidFill>
                  <a:srgbClr val="F6F8FD"/>
                </a:solidFill>
                <a:latin typeface="Poppins Regular"/>
                <a:ea typeface="Poppins Regular"/>
                <a:cs typeface="Poppins Regular"/>
                <a:sym typeface="Poppins Regular"/>
              </a:defRPr>
            </a:pPr>
            <a:r>
              <a:t>@</a:t>
            </a:r>
            <a:r>
              <a:rPr err="1"/>
              <a:t>slice.be</a:t>
            </a:r>
            <a:endParaRPr/>
          </a:p>
        </p:txBody>
      </p:sp>
      <p:pic>
        <p:nvPicPr>
          <p:cNvPr id="105" name="SLICEPlan de travail 1.svg" descr="SLICEPlan de travail 1.svg"/>
          <p:cNvPicPr>
            <a:picLocks noChangeAspect="1"/>
          </p:cNvPicPr>
          <p:nvPr/>
        </p:nvPicPr>
        <p:blipFill>
          <a:blip r:embed="rId2"/>
          <a:stretch>
            <a:fillRect/>
          </a:stretch>
        </p:blipFill>
        <p:spPr>
          <a:xfrm>
            <a:off x="8000314" y="5162765"/>
            <a:ext cx="1206359" cy="695162"/>
          </a:xfrm>
          <a:prstGeom prst="rect">
            <a:avLst/>
          </a:prstGeom>
          <a:ln w="3175">
            <a:miter lim="400000"/>
          </a:ln>
        </p:spPr>
      </p:pic>
      <p:pic>
        <p:nvPicPr>
          <p:cNvPr id="2" name="Image 1" descr="Blue : ressources graphiques">
            <a:extLst>
              <a:ext uri="{FF2B5EF4-FFF2-40B4-BE49-F238E27FC236}">
                <a16:creationId xmlns:a16="http://schemas.microsoft.com/office/drawing/2014/main" id="{BA58D9FC-6E13-852D-008F-A85C1B0600CC}"/>
              </a:ext>
            </a:extLst>
          </p:cNvPr>
          <p:cNvPicPr>
            <a:picLocks noChangeAspect="1"/>
          </p:cNvPicPr>
          <p:nvPr userDrawn="1"/>
        </p:nvPicPr>
        <p:blipFill>
          <a:blip r:embed="rId3"/>
          <a:srcRect b="23856"/>
          <a:stretch>
            <a:fillRect/>
          </a:stretch>
        </p:blipFill>
        <p:spPr>
          <a:xfrm>
            <a:off x="8129854" y="3119132"/>
            <a:ext cx="1150620" cy="492821"/>
          </a:xfrm>
          <a:prstGeom prst="rect">
            <a:avLst/>
          </a:prstGeom>
        </p:spPr>
      </p:pic>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2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22D71AE-7F05-43E8-82A1-7107C48BF864}"/>
              </a:ext>
            </a:extLst>
          </p:cNvPr>
          <p:cNvSpPr/>
          <p:nvPr/>
        </p:nvSpPr>
        <p:spPr>
          <a:xfrm rot="10800000">
            <a:off x="601497" y="-1"/>
            <a:ext cx="11581078" cy="6858000"/>
          </a:xfrm>
          <a:custGeom>
            <a:avLst/>
            <a:gdLst>
              <a:gd name="connsiteX0" fmla="*/ 8069715 w 18529724"/>
              <a:gd name="connsiteY0" fmla="*/ 0 h 10972800"/>
              <a:gd name="connsiteX1" fmla="*/ 18529724 w 18529724"/>
              <a:gd name="connsiteY1" fmla="*/ 0 h 10972800"/>
              <a:gd name="connsiteX2" fmla="*/ 18510404 w 18529724"/>
              <a:gd name="connsiteY2" fmla="*/ 12327 h 10972800"/>
              <a:gd name="connsiteX3" fmla="*/ 17408146 w 18529724"/>
              <a:gd name="connsiteY3" fmla="*/ 2340724 h 10972800"/>
              <a:gd name="connsiteX4" fmla="*/ 14948581 w 18529724"/>
              <a:gd name="connsiteY4" fmla="*/ 4343647 h 10972800"/>
              <a:gd name="connsiteX5" fmla="*/ 10687241 w 18529724"/>
              <a:gd name="connsiteY5" fmla="*/ 4973137 h 10972800"/>
              <a:gd name="connsiteX6" fmla="*/ 11116235 w 18529724"/>
              <a:gd name="connsiteY6" fmla="*/ 8578397 h 10972800"/>
              <a:gd name="connsiteX7" fmla="*/ 11035798 w 18529724"/>
              <a:gd name="connsiteY7" fmla="*/ 10863539 h 10972800"/>
              <a:gd name="connsiteX8" fmla="*/ 10949267 w 18529724"/>
              <a:gd name="connsiteY8" fmla="*/ 10972800 h 10972800"/>
              <a:gd name="connsiteX9" fmla="*/ 0 w 18529724"/>
              <a:gd name="connsiteY9" fmla="*/ 10972800 h 10972800"/>
              <a:gd name="connsiteX10" fmla="*/ 0 w 18529724"/>
              <a:gd name="connsiteY10" fmla="*/ 8899546 h 10972800"/>
              <a:gd name="connsiteX11" fmla="*/ 37570 w 18529724"/>
              <a:gd name="connsiteY11" fmla="*/ 8900211 h 10972800"/>
              <a:gd name="connsiteX12" fmla="*/ 1878565 w 18529724"/>
              <a:gd name="connsiteY12" fmla="*/ 7204964 h 10972800"/>
              <a:gd name="connsiteX13" fmla="*/ 4910123 w 18529724"/>
              <a:gd name="connsiteY13" fmla="*/ 5259268 h 10972800"/>
              <a:gd name="connsiteX14" fmla="*/ 9171462 w 18529724"/>
              <a:gd name="connsiteY14" fmla="*/ 4372260 h 10972800"/>
              <a:gd name="connsiteX15" fmla="*/ 9057064 w 18529724"/>
              <a:gd name="connsiteY15" fmla="*/ 1081744 h 10972800"/>
              <a:gd name="connsiteX16" fmla="*/ 8125762 w 18529724"/>
              <a:gd name="connsiteY16" fmla="*/ 51355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529724" h="10972800">
                <a:moveTo>
                  <a:pt x="8069715" y="0"/>
                </a:moveTo>
                <a:lnTo>
                  <a:pt x="18529724" y="0"/>
                </a:lnTo>
                <a:lnTo>
                  <a:pt x="18510404" y="12327"/>
                </a:lnTo>
                <a:cubicBezTo>
                  <a:pt x="17630240" y="613204"/>
                  <a:pt x="17333072" y="1389336"/>
                  <a:pt x="17408146" y="2340724"/>
                </a:cubicBezTo>
                <a:cubicBezTo>
                  <a:pt x="17558294" y="4225617"/>
                  <a:pt x="15692170" y="4601165"/>
                  <a:pt x="14948581" y="4343647"/>
                </a:cubicBezTo>
                <a:cubicBezTo>
                  <a:pt x="13161106" y="3724887"/>
                  <a:pt x="11402231" y="3971675"/>
                  <a:pt x="10687241" y="4973137"/>
                </a:cubicBezTo>
                <a:cubicBezTo>
                  <a:pt x="9654081" y="6421679"/>
                  <a:pt x="10479894" y="7627009"/>
                  <a:pt x="11116235" y="8578397"/>
                </a:cubicBezTo>
                <a:cubicBezTo>
                  <a:pt x="11759726" y="9544091"/>
                  <a:pt x="11397762" y="10375662"/>
                  <a:pt x="11035798" y="10863539"/>
                </a:cubicBezTo>
                <a:lnTo>
                  <a:pt x="10949267" y="10972800"/>
                </a:lnTo>
                <a:lnTo>
                  <a:pt x="0" y="10972800"/>
                </a:lnTo>
                <a:lnTo>
                  <a:pt x="0" y="8899546"/>
                </a:lnTo>
                <a:lnTo>
                  <a:pt x="37570" y="8900211"/>
                </a:lnTo>
                <a:cubicBezTo>
                  <a:pt x="1113163" y="8885122"/>
                  <a:pt x="1709649" y="7953378"/>
                  <a:pt x="1878565" y="7204964"/>
                </a:cubicBezTo>
                <a:cubicBezTo>
                  <a:pt x="2261085" y="5502480"/>
                  <a:pt x="3737539" y="5058976"/>
                  <a:pt x="4910123" y="5259268"/>
                </a:cubicBezTo>
                <a:cubicBezTo>
                  <a:pt x="6962144" y="5609780"/>
                  <a:pt x="8238401" y="5491750"/>
                  <a:pt x="9171462" y="4372260"/>
                </a:cubicBezTo>
                <a:cubicBezTo>
                  <a:pt x="10029450" y="3342186"/>
                  <a:pt x="9564707" y="1768461"/>
                  <a:pt x="9057064" y="1081744"/>
                </a:cubicBezTo>
                <a:cubicBezTo>
                  <a:pt x="8735319" y="647182"/>
                  <a:pt x="8377377" y="285046"/>
                  <a:pt x="8125762" y="51355"/>
                </a:cubicBezTo>
                <a:close/>
              </a:path>
            </a:pathLst>
          </a:custGeom>
          <a:gradFill>
            <a:gsLst>
              <a:gs pos="100000">
                <a:schemeClr val="bg1">
                  <a:alpha val="72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25"/>
          </a:p>
        </p:txBody>
      </p:sp>
      <p:grpSp>
        <p:nvGrpSpPr>
          <p:cNvPr id="5" name="Group 4">
            <a:extLst>
              <a:ext uri="{FF2B5EF4-FFF2-40B4-BE49-F238E27FC236}">
                <a16:creationId xmlns:a16="http://schemas.microsoft.com/office/drawing/2014/main" id="{183E9FD9-6E7B-422A-8129-CA746DED8898}"/>
              </a:ext>
            </a:extLst>
          </p:cNvPr>
          <p:cNvGrpSpPr/>
          <p:nvPr/>
        </p:nvGrpSpPr>
        <p:grpSpPr>
          <a:xfrm rot="19800000">
            <a:off x="5872286" y="-222204"/>
            <a:ext cx="2083738" cy="4094956"/>
            <a:chOff x="1264256" y="645824"/>
            <a:chExt cx="2821047" cy="5535344"/>
          </a:xfrm>
          <a:effectLst>
            <a:outerShdw blurRad="889000" sx="89000" sy="89000" algn="ctr" rotWithShape="0">
              <a:prstClr val="black">
                <a:alpha val="15000"/>
              </a:prstClr>
            </a:outerShdw>
          </a:effectLst>
        </p:grpSpPr>
        <p:grpSp>
          <p:nvGrpSpPr>
            <p:cNvPr id="6" name="Группа 84">
              <a:extLst>
                <a:ext uri="{FF2B5EF4-FFF2-40B4-BE49-F238E27FC236}">
                  <a16:creationId xmlns:a16="http://schemas.microsoft.com/office/drawing/2014/main" id="{3E624AD8-32F0-42E0-BA6D-88901577043B}"/>
                </a:ext>
              </a:extLst>
            </p:cNvPr>
            <p:cNvGrpSpPr/>
            <p:nvPr/>
          </p:nvGrpSpPr>
          <p:grpSpPr>
            <a:xfrm>
              <a:off x="1264256" y="645824"/>
              <a:ext cx="2821047" cy="5535344"/>
              <a:chOff x="3421706" y="1143000"/>
              <a:chExt cx="2530932" cy="4966092"/>
            </a:xfrm>
          </p:grpSpPr>
          <p:sp>
            <p:nvSpPr>
              <p:cNvPr id="8" name="Скругленный прямоугольник 85">
                <a:extLst>
                  <a:ext uri="{FF2B5EF4-FFF2-40B4-BE49-F238E27FC236}">
                    <a16:creationId xmlns:a16="http://schemas.microsoft.com/office/drawing/2014/main" id="{23A2AEA0-212F-4183-996B-17791AD6CF17}"/>
                  </a:ext>
                </a:extLst>
              </p:cNvPr>
              <p:cNvSpPr/>
              <p:nvPr/>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9" name="Скругленный прямоугольник 86">
                <a:extLst>
                  <a:ext uri="{FF2B5EF4-FFF2-40B4-BE49-F238E27FC236}">
                    <a16:creationId xmlns:a16="http://schemas.microsoft.com/office/drawing/2014/main" id="{CF699D6F-FDCD-4467-9873-DDC1462AC436}"/>
                  </a:ext>
                </a:extLst>
              </p:cNvPr>
              <p:cNvSpPr/>
              <p:nvPr/>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0" name="Скругленный прямоугольник 87">
                <a:extLst>
                  <a:ext uri="{FF2B5EF4-FFF2-40B4-BE49-F238E27FC236}">
                    <a16:creationId xmlns:a16="http://schemas.microsoft.com/office/drawing/2014/main" id="{BD158549-3A1E-4391-8B67-E1D972FA21C0}"/>
                  </a:ext>
                </a:extLst>
              </p:cNvPr>
              <p:cNvSpPr/>
              <p:nvPr/>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1" name="Скругленный прямоугольник 88">
                <a:extLst>
                  <a:ext uri="{FF2B5EF4-FFF2-40B4-BE49-F238E27FC236}">
                    <a16:creationId xmlns:a16="http://schemas.microsoft.com/office/drawing/2014/main" id="{E3976B54-EE24-42F5-8396-505D25A76570}"/>
                  </a:ext>
                </a:extLst>
              </p:cNvPr>
              <p:cNvSpPr/>
              <p:nvPr/>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2" name="Скругленный прямоугольник 89">
                <a:extLst>
                  <a:ext uri="{FF2B5EF4-FFF2-40B4-BE49-F238E27FC236}">
                    <a16:creationId xmlns:a16="http://schemas.microsoft.com/office/drawing/2014/main" id="{7E9CC45C-941E-4A80-96DA-E341BFBD28F9}"/>
                  </a:ext>
                </a:extLst>
              </p:cNvPr>
              <p:cNvSpPr/>
              <p:nvPr/>
            </p:nvSpPr>
            <p:spPr>
              <a:xfrm>
                <a:off x="3453659" y="1143000"/>
                <a:ext cx="2465281" cy="4966092"/>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3" name="Овал 90">
                <a:extLst>
                  <a:ext uri="{FF2B5EF4-FFF2-40B4-BE49-F238E27FC236}">
                    <a16:creationId xmlns:a16="http://schemas.microsoft.com/office/drawing/2014/main" id="{96AD731A-AAD7-4ACA-8916-A854CD873006}"/>
                  </a:ext>
                </a:extLst>
              </p:cNvPr>
              <p:cNvSpPr/>
              <p:nvPr/>
            </p:nvSpPr>
            <p:spPr>
              <a:xfrm>
                <a:off x="4481234" y="560448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4" name="Скругленный прямоугольник 91">
                <a:extLst>
                  <a:ext uri="{FF2B5EF4-FFF2-40B4-BE49-F238E27FC236}">
                    <a16:creationId xmlns:a16="http://schemas.microsoft.com/office/drawing/2014/main" id="{5B782BCE-38EF-440D-A832-70F97306F559}"/>
                  </a:ext>
                </a:extLst>
              </p:cNvPr>
              <p:cNvSpPr/>
              <p:nvPr/>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5" name="Овал 92">
                <a:extLst>
                  <a:ext uri="{FF2B5EF4-FFF2-40B4-BE49-F238E27FC236}">
                    <a16:creationId xmlns:a16="http://schemas.microsoft.com/office/drawing/2014/main" id="{7C18F60E-003F-46C3-A285-E42E504144B7}"/>
                  </a:ext>
                </a:extLst>
              </p:cNvPr>
              <p:cNvSpPr/>
              <p:nvPr/>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6" name="Овал 93">
                <a:extLst>
                  <a:ext uri="{FF2B5EF4-FFF2-40B4-BE49-F238E27FC236}">
                    <a16:creationId xmlns:a16="http://schemas.microsoft.com/office/drawing/2014/main" id="{B2D23481-473E-4CD1-86FA-3496B83AAE75}"/>
                  </a:ext>
                </a:extLst>
              </p:cNvPr>
              <p:cNvSpPr/>
              <p:nvPr/>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grpSp>
        <p:sp>
          <p:nvSpPr>
            <p:cNvPr id="7" name="Rectangle 6">
              <a:extLst>
                <a:ext uri="{FF2B5EF4-FFF2-40B4-BE49-F238E27FC236}">
                  <a16:creationId xmlns:a16="http://schemas.microsoft.com/office/drawing/2014/main" id="{81CA4625-5FAD-49B5-A425-3C705363945E}"/>
                </a:ext>
              </a:extLst>
            </p:cNvPr>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76"/>
            </a:p>
          </p:txBody>
        </p:sp>
      </p:grpSp>
      <p:sp>
        <p:nvSpPr>
          <p:cNvPr id="17" name="Picture Placeholder 4">
            <a:extLst>
              <a:ext uri="{FF2B5EF4-FFF2-40B4-BE49-F238E27FC236}">
                <a16:creationId xmlns:a16="http://schemas.microsoft.com/office/drawing/2014/main" id="{5508BADA-D5F6-4110-9280-56FC84B9FE62}"/>
              </a:ext>
            </a:extLst>
          </p:cNvPr>
          <p:cNvSpPr>
            <a:spLocks noGrp="1"/>
          </p:cNvSpPr>
          <p:nvPr>
            <p:ph type="pic" sz="quarter" idx="10" hasCustomPrompt="1"/>
          </p:nvPr>
        </p:nvSpPr>
        <p:spPr>
          <a:xfrm rot="19800000">
            <a:off x="6012376" y="159055"/>
            <a:ext cx="1719218" cy="3162592"/>
          </a:xfrm>
          <a:prstGeom prst="rect">
            <a:avLst/>
          </a:prstGeom>
        </p:spPr>
        <p:txBody>
          <a:bodyPr/>
          <a:lstStyle>
            <a:lvl1pPr marL="0" indent="0">
              <a:buNone/>
              <a:defRPr sz="1400">
                <a:solidFill>
                  <a:schemeClr val="bg1">
                    <a:lumMod val="75000"/>
                  </a:schemeClr>
                </a:solidFill>
              </a:defRPr>
            </a:lvl1pPr>
          </a:lstStyle>
          <a:p>
            <a:r>
              <a:rPr lang="en-US"/>
              <a:t>Image Preview</a:t>
            </a:r>
          </a:p>
        </p:txBody>
      </p:sp>
      <p:grpSp>
        <p:nvGrpSpPr>
          <p:cNvPr id="18" name="Group 17">
            <a:extLst>
              <a:ext uri="{FF2B5EF4-FFF2-40B4-BE49-F238E27FC236}">
                <a16:creationId xmlns:a16="http://schemas.microsoft.com/office/drawing/2014/main" id="{93AD8887-2FBE-413D-A66E-DC22BD28506F}"/>
              </a:ext>
            </a:extLst>
          </p:cNvPr>
          <p:cNvGrpSpPr/>
          <p:nvPr/>
        </p:nvGrpSpPr>
        <p:grpSpPr>
          <a:xfrm rot="19800000">
            <a:off x="8249128" y="3841932"/>
            <a:ext cx="2083738" cy="4094956"/>
            <a:chOff x="1264256" y="645824"/>
            <a:chExt cx="2821047" cy="5535344"/>
          </a:xfrm>
          <a:effectLst>
            <a:outerShdw blurRad="889000" sx="89000" sy="89000" algn="ctr" rotWithShape="0">
              <a:prstClr val="black">
                <a:alpha val="15000"/>
              </a:prstClr>
            </a:outerShdw>
          </a:effectLst>
        </p:grpSpPr>
        <p:grpSp>
          <p:nvGrpSpPr>
            <p:cNvPr id="19" name="Группа 84">
              <a:extLst>
                <a:ext uri="{FF2B5EF4-FFF2-40B4-BE49-F238E27FC236}">
                  <a16:creationId xmlns:a16="http://schemas.microsoft.com/office/drawing/2014/main" id="{D06F7F06-942C-44D6-971F-E36684DA1AE8}"/>
                </a:ext>
              </a:extLst>
            </p:cNvPr>
            <p:cNvGrpSpPr/>
            <p:nvPr/>
          </p:nvGrpSpPr>
          <p:grpSpPr>
            <a:xfrm>
              <a:off x="1264256" y="645824"/>
              <a:ext cx="2821047" cy="5535344"/>
              <a:chOff x="3421706" y="1143000"/>
              <a:chExt cx="2530932" cy="4966092"/>
            </a:xfrm>
          </p:grpSpPr>
          <p:sp>
            <p:nvSpPr>
              <p:cNvPr id="21" name="Скругленный прямоугольник 85">
                <a:extLst>
                  <a:ext uri="{FF2B5EF4-FFF2-40B4-BE49-F238E27FC236}">
                    <a16:creationId xmlns:a16="http://schemas.microsoft.com/office/drawing/2014/main" id="{6A92328C-B0EA-4008-9EFE-8828614CB59C}"/>
                  </a:ext>
                </a:extLst>
              </p:cNvPr>
              <p:cNvSpPr/>
              <p:nvPr/>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2" name="Скругленный прямоугольник 86">
                <a:extLst>
                  <a:ext uri="{FF2B5EF4-FFF2-40B4-BE49-F238E27FC236}">
                    <a16:creationId xmlns:a16="http://schemas.microsoft.com/office/drawing/2014/main" id="{A563F40C-5718-4119-A731-E9CFDA610202}"/>
                  </a:ext>
                </a:extLst>
              </p:cNvPr>
              <p:cNvSpPr/>
              <p:nvPr/>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3" name="Скругленный прямоугольник 87">
                <a:extLst>
                  <a:ext uri="{FF2B5EF4-FFF2-40B4-BE49-F238E27FC236}">
                    <a16:creationId xmlns:a16="http://schemas.microsoft.com/office/drawing/2014/main" id="{340CE091-836A-4948-8260-657FAD3FA0C9}"/>
                  </a:ext>
                </a:extLst>
              </p:cNvPr>
              <p:cNvSpPr/>
              <p:nvPr/>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4" name="Скругленный прямоугольник 88">
                <a:extLst>
                  <a:ext uri="{FF2B5EF4-FFF2-40B4-BE49-F238E27FC236}">
                    <a16:creationId xmlns:a16="http://schemas.microsoft.com/office/drawing/2014/main" id="{0833CCBE-243A-4596-A017-CFE04D5C31EF}"/>
                  </a:ext>
                </a:extLst>
              </p:cNvPr>
              <p:cNvSpPr/>
              <p:nvPr/>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5" name="Скругленный прямоугольник 89">
                <a:extLst>
                  <a:ext uri="{FF2B5EF4-FFF2-40B4-BE49-F238E27FC236}">
                    <a16:creationId xmlns:a16="http://schemas.microsoft.com/office/drawing/2014/main" id="{DACFEC07-C3A2-4263-8CC8-1788620037D4}"/>
                  </a:ext>
                </a:extLst>
              </p:cNvPr>
              <p:cNvSpPr/>
              <p:nvPr/>
            </p:nvSpPr>
            <p:spPr>
              <a:xfrm>
                <a:off x="3453659" y="1143000"/>
                <a:ext cx="2465281" cy="4966092"/>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6" name="Овал 90">
                <a:extLst>
                  <a:ext uri="{FF2B5EF4-FFF2-40B4-BE49-F238E27FC236}">
                    <a16:creationId xmlns:a16="http://schemas.microsoft.com/office/drawing/2014/main" id="{E6C750FA-0CD7-48C4-A30E-F1FC299C5510}"/>
                  </a:ext>
                </a:extLst>
              </p:cNvPr>
              <p:cNvSpPr/>
              <p:nvPr/>
            </p:nvSpPr>
            <p:spPr>
              <a:xfrm>
                <a:off x="4481234" y="560448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7" name="Скругленный прямоугольник 91">
                <a:extLst>
                  <a:ext uri="{FF2B5EF4-FFF2-40B4-BE49-F238E27FC236}">
                    <a16:creationId xmlns:a16="http://schemas.microsoft.com/office/drawing/2014/main" id="{3E98C7B8-60D5-4E29-85E6-DCCF69309F08}"/>
                  </a:ext>
                </a:extLst>
              </p:cNvPr>
              <p:cNvSpPr/>
              <p:nvPr/>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8" name="Овал 92">
                <a:extLst>
                  <a:ext uri="{FF2B5EF4-FFF2-40B4-BE49-F238E27FC236}">
                    <a16:creationId xmlns:a16="http://schemas.microsoft.com/office/drawing/2014/main" id="{1F59651E-67D6-4564-B93F-FFDDECE0F72F}"/>
                  </a:ext>
                </a:extLst>
              </p:cNvPr>
              <p:cNvSpPr/>
              <p:nvPr/>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9" name="Овал 93">
                <a:extLst>
                  <a:ext uri="{FF2B5EF4-FFF2-40B4-BE49-F238E27FC236}">
                    <a16:creationId xmlns:a16="http://schemas.microsoft.com/office/drawing/2014/main" id="{2FC6FBA3-FF49-4B9E-9639-84FBF8DCB6AF}"/>
                  </a:ext>
                </a:extLst>
              </p:cNvPr>
              <p:cNvSpPr/>
              <p:nvPr/>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grpSp>
        <p:sp>
          <p:nvSpPr>
            <p:cNvPr id="20" name="Rectangle 19">
              <a:extLst>
                <a:ext uri="{FF2B5EF4-FFF2-40B4-BE49-F238E27FC236}">
                  <a16:creationId xmlns:a16="http://schemas.microsoft.com/office/drawing/2014/main" id="{057BB271-4900-4B27-8755-E3879D868449}"/>
                </a:ext>
              </a:extLst>
            </p:cNvPr>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76"/>
            </a:p>
          </p:txBody>
        </p:sp>
      </p:grpSp>
      <p:sp>
        <p:nvSpPr>
          <p:cNvPr id="30" name="Picture Placeholder 4">
            <a:extLst>
              <a:ext uri="{FF2B5EF4-FFF2-40B4-BE49-F238E27FC236}">
                <a16:creationId xmlns:a16="http://schemas.microsoft.com/office/drawing/2014/main" id="{C37E08CC-6F56-4E84-B095-979C57107CF7}"/>
              </a:ext>
            </a:extLst>
          </p:cNvPr>
          <p:cNvSpPr>
            <a:spLocks noGrp="1"/>
          </p:cNvSpPr>
          <p:nvPr>
            <p:ph type="pic" sz="quarter" idx="11" hasCustomPrompt="1"/>
          </p:nvPr>
        </p:nvSpPr>
        <p:spPr>
          <a:xfrm rot="19800000">
            <a:off x="8389220" y="4223190"/>
            <a:ext cx="1719218" cy="3162592"/>
          </a:xfrm>
          <a:prstGeom prst="rect">
            <a:avLst/>
          </a:prstGeom>
        </p:spPr>
        <p:txBody>
          <a:bodyPr/>
          <a:lstStyle>
            <a:lvl1pPr marL="0" indent="0">
              <a:buNone/>
              <a:defRPr sz="1400">
                <a:solidFill>
                  <a:schemeClr val="bg1">
                    <a:lumMod val="75000"/>
                  </a:schemeClr>
                </a:solidFill>
              </a:defRPr>
            </a:lvl1pPr>
          </a:lstStyle>
          <a:p>
            <a:r>
              <a:rPr lang="en-US"/>
              <a:t>Image Preview</a:t>
            </a:r>
          </a:p>
        </p:txBody>
      </p:sp>
      <p:grpSp>
        <p:nvGrpSpPr>
          <p:cNvPr id="31" name="Group 30">
            <a:extLst>
              <a:ext uri="{FF2B5EF4-FFF2-40B4-BE49-F238E27FC236}">
                <a16:creationId xmlns:a16="http://schemas.microsoft.com/office/drawing/2014/main" id="{3F4ECF79-1002-48E9-A736-716E60A6CD44}"/>
              </a:ext>
            </a:extLst>
          </p:cNvPr>
          <p:cNvGrpSpPr/>
          <p:nvPr/>
        </p:nvGrpSpPr>
        <p:grpSpPr>
          <a:xfrm rot="19800000">
            <a:off x="9412998" y="402407"/>
            <a:ext cx="2083738" cy="4094956"/>
            <a:chOff x="1264256" y="645824"/>
            <a:chExt cx="2821047" cy="5535344"/>
          </a:xfrm>
          <a:effectLst>
            <a:outerShdw blurRad="889000" sx="89000" sy="89000" algn="ctr" rotWithShape="0">
              <a:prstClr val="black">
                <a:alpha val="15000"/>
              </a:prstClr>
            </a:outerShdw>
          </a:effectLst>
        </p:grpSpPr>
        <p:grpSp>
          <p:nvGrpSpPr>
            <p:cNvPr id="32" name="Группа 84">
              <a:extLst>
                <a:ext uri="{FF2B5EF4-FFF2-40B4-BE49-F238E27FC236}">
                  <a16:creationId xmlns:a16="http://schemas.microsoft.com/office/drawing/2014/main" id="{5C223939-9754-4705-9F29-48123355D55B}"/>
                </a:ext>
              </a:extLst>
            </p:cNvPr>
            <p:cNvGrpSpPr/>
            <p:nvPr/>
          </p:nvGrpSpPr>
          <p:grpSpPr>
            <a:xfrm>
              <a:off x="1264256" y="645824"/>
              <a:ext cx="2821047" cy="5535344"/>
              <a:chOff x="3421706" y="1143000"/>
              <a:chExt cx="2530932" cy="4966092"/>
            </a:xfrm>
          </p:grpSpPr>
          <p:sp>
            <p:nvSpPr>
              <p:cNvPr id="34" name="Скругленный прямоугольник 85">
                <a:extLst>
                  <a:ext uri="{FF2B5EF4-FFF2-40B4-BE49-F238E27FC236}">
                    <a16:creationId xmlns:a16="http://schemas.microsoft.com/office/drawing/2014/main" id="{2624BBBB-B2AF-44A0-A40F-CA6194EE998B}"/>
                  </a:ext>
                </a:extLst>
              </p:cNvPr>
              <p:cNvSpPr/>
              <p:nvPr/>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5" name="Скругленный прямоугольник 86">
                <a:extLst>
                  <a:ext uri="{FF2B5EF4-FFF2-40B4-BE49-F238E27FC236}">
                    <a16:creationId xmlns:a16="http://schemas.microsoft.com/office/drawing/2014/main" id="{46FCCA91-BDBE-40FA-91C8-D3E119166588}"/>
                  </a:ext>
                </a:extLst>
              </p:cNvPr>
              <p:cNvSpPr/>
              <p:nvPr/>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6" name="Скругленный прямоугольник 87">
                <a:extLst>
                  <a:ext uri="{FF2B5EF4-FFF2-40B4-BE49-F238E27FC236}">
                    <a16:creationId xmlns:a16="http://schemas.microsoft.com/office/drawing/2014/main" id="{EF5C1F63-AD34-4F2E-8416-340AF453774C}"/>
                  </a:ext>
                </a:extLst>
              </p:cNvPr>
              <p:cNvSpPr/>
              <p:nvPr/>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7" name="Скругленный прямоугольник 88">
                <a:extLst>
                  <a:ext uri="{FF2B5EF4-FFF2-40B4-BE49-F238E27FC236}">
                    <a16:creationId xmlns:a16="http://schemas.microsoft.com/office/drawing/2014/main" id="{C798FB0A-85F6-40D6-8826-EEF126A7907A}"/>
                  </a:ext>
                </a:extLst>
              </p:cNvPr>
              <p:cNvSpPr/>
              <p:nvPr/>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8" name="Скругленный прямоугольник 89">
                <a:extLst>
                  <a:ext uri="{FF2B5EF4-FFF2-40B4-BE49-F238E27FC236}">
                    <a16:creationId xmlns:a16="http://schemas.microsoft.com/office/drawing/2014/main" id="{21A5BD80-DA33-4E49-A406-9BB3AA7BB081}"/>
                  </a:ext>
                </a:extLst>
              </p:cNvPr>
              <p:cNvSpPr/>
              <p:nvPr/>
            </p:nvSpPr>
            <p:spPr>
              <a:xfrm>
                <a:off x="3453659" y="1143000"/>
                <a:ext cx="2465281" cy="4966092"/>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9" name="Овал 90">
                <a:extLst>
                  <a:ext uri="{FF2B5EF4-FFF2-40B4-BE49-F238E27FC236}">
                    <a16:creationId xmlns:a16="http://schemas.microsoft.com/office/drawing/2014/main" id="{DA0FC16D-D2CF-4E88-9601-8F8E9B9F747D}"/>
                  </a:ext>
                </a:extLst>
              </p:cNvPr>
              <p:cNvSpPr/>
              <p:nvPr/>
            </p:nvSpPr>
            <p:spPr>
              <a:xfrm>
                <a:off x="4481234" y="560448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40" name="Скругленный прямоугольник 91">
                <a:extLst>
                  <a:ext uri="{FF2B5EF4-FFF2-40B4-BE49-F238E27FC236}">
                    <a16:creationId xmlns:a16="http://schemas.microsoft.com/office/drawing/2014/main" id="{8A51B1C4-89A5-4298-93E9-9CE73910AF29}"/>
                  </a:ext>
                </a:extLst>
              </p:cNvPr>
              <p:cNvSpPr/>
              <p:nvPr/>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41" name="Овал 92">
                <a:extLst>
                  <a:ext uri="{FF2B5EF4-FFF2-40B4-BE49-F238E27FC236}">
                    <a16:creationId xmlns:a16="http://schemas.microsoft.com/office/drawing/2014/main" id="{7F48B96F-5DB7-4AB4-81F7-B877F5AFE4E0}"/>
                  </a:ext>
                </a:extLst>
              </p:cNvPr>
              <p:cNvSpPr/>
              <p:nvPr/>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42" name="Овал 93">
                <a:extLst>
                  <a:ext uri="{FF2B5EF4-FFF2-40B4-BE49-F238E27FC236}">
                    <a16:creationId xmlns:a16="http://schemas.microsoft.com/office/drawing/2014/main" id="{B809C463-DB3F-44A0-9A4A-2838E71B04A6}"/>
                  </a:ext>
                </a:extLst>
              </p:cNvPr>
              <p:cNvSpPr/>
              <p:nvPr/>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grpSp>
        <p:sp>
          <p:nvSpPr>
            <p:cNvPr id="33" name="Rectangle 32">
              <a:extLst>
                <a:ext uri="{FF2B5EF4-FFF2-40B4-BE49-F238E27FC236}">
                  <a16:creationId xmlns:a16="http://schemas.microsoft.com/office/drawing/2014/main" id="{A34386A7-532F-4C9D-87D2-A8F7408B47A9}"/>
                </a:ext>
              </a:extLst>
            </p:cNvPr>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76"/>
            </a:p>
          </p:txBody>
        </p:sp>
      </p:grpSp>
      <p:sp>
        <p:nvSpPr>
          <p:cNvPr id="43" name="Picture Placeholder 4">
            <a:extLst>
              <a:ext uri="{FF2B5EF4-FFF2-40B4-BE49-F238E27FC236}">
                <a16:creationId xmlns:a16="http://schemas.microsoft.com/office/drawing/2014/main" id="{181125AF-6699-483B-A2BB-C19F091F0DA6}"/>
              </a:ext>
            </a:extLst>
          </p:cNvPr>
          <p:cNvSpPr>
            <a:spLocks noGrp="1"/>
          </p:cNvSpPr>
          <p:nvPr>
            <p:ph type="pic" sz="quarter" idx="12" hasCustomPrompt="1"/>
          </p:nvPr>
        </p:nvSpPr>
        <p:spPr>
          <a:xfrm rot="19800000">
            <a:off x="9553090" y="783666"/>
            <a:ext cx="1719218" cy="3162592"/>
          </a:xfrm>
          <a:prstGeom prst="rect">
            <a:avLst/>
          </a:prstGeom>
        </p:spPr>
        <p:txBody>
          <a:bodyPr/>
          <a:lstStyle>
            <a:lvl1pPr marL="0" indent="0">
              <a:buNone/>
              <a:defRPr sz="1400">
                <a:solidFill>
                  <a:schemeClr val="bg1">
                    <a:lumMod val="75000"/>
                  </a:schemeClr>
                </a:solidFill>
              </a:defRPr>
            </a:lvl1pPr>
          </a:lstStyle>
          <a:p>
            <a:r>
              <a:rPr lang="en-US"/>
              <a:t>Image Preview</a:t>
            </a:r>
          </a:p>
        </p:txBody>
      </p:sp>
      <p:sp>
        <p:nvSpPr>
          <p:cNvPr id="44" name="Freeform: Shape 2">
            <a:extLst>
              <a:ext uri="{FF2B5EF4-FFF2-40B4-BE49-F238E27FC236}">
                <a16:creationId xmlns:a16="http://schemas.microsoft.com/office/drawing/2014/main" id="{FEFA4406-8F3F-471E-9724-0DBF41A45C7F}"/>
              </a:ext>
            </a:extLst>
          </p:cNvPr>
          <p:cNvSpPr/>
          <p:nvPr userDrawn="1"/>
        </p:nvSpPr>
        <p:spPr>
          <a:xfrm rot="10800000">
            <a:off x="601497" y="-1"/>
            <a:ext cx="11581078" cy="6858000"/>
          </a:xfrm>
          <a:custGeom>
            <a:avLst/>
            <a:gdLst>
              <a:gd name="connsiteX0" fmla="*/ 8069715 w 18529724"/>
              <a:gd name="connsiteY0" fmla="*/ 0 h 10972800"/>
              <a:gd name="connsiteX1" fmla="*/ 18529724 w 18529724"/>
              <a:gd name="connsiteY1" fmla="*/ 0 h 10972800"/>
              <a:gd name="connsiteX2" fmla="*/ 18510404 w 18529724"/>
              <a:gd name="connsiteY2" fmla="*/ 12327 h 10972800"/>
              <a:gd name="connsiteX3" fmla="*/ 17408146 w 18529724"/>
              <a:gd name="connsiteY3" fmla="*/ 2340724 h 10972800"/>
              <a:gd name="connsiteX4" fmla="*/ 14948581 w 18529724"/>
              <a:gd name="connsiteY4" fmla="*/ 4343647 h 10972800"/>
              <a:gd name="connsiteX5" fmla="*/ 10687241 w 18529724"/>
              <a:gd name="connsiteY5" fmla="*/ 4973137 h 10972800"/>
              <a:gd name="connsiteX6" fmla="*/ 11116235 w 18529724"/>
              <a:gd name="connsiteY6" fmla="*/ 8578397 h 10972800"/>
              <a:gd name="connsiteX7" fmla="*/ 11035798 w 18529724"/>
              <a:gd name="connsiteY7" fmla="*/ 10863539 h 10972800"/>
              <a:gd name="connsiteX8" fmla="*/ 10949267 w 18529724"/>
              <a:gd name="connsiteY8" fmla="*/ 10972800 h 10972800"/>
              <a:gd name="connsiteX9" fmla="*/ 0 w 18529724"/>
              <a:gd name="connsiteY9" fmla="*/ 10972800 h 10972800"/>
              <a:gd name="connsiteX10" fmla="*/ 0 w 18529724"/>
              <a:gd name="connsiteY10" fmla="*/ 8899546 h 10972800"/>
              <a:gd name="connsiteX11" fmla="*/ 37570 w 18529724"/>
              <a:gd name="connsiteY11" fmla="*/ 8900211 h 10972800"/>
              <a:gd name="connsiteX12" fmla="*/ 1878565 w 18529724"/>
              <a:gd name="connsiteY12" fmla="*/ 7204964 h 10972800"/>
              <a:gd name="connsiteX13" fmla="*/ 4910123 w 18529724"/>
              <a:gd name="connsiteY13" fmla="*/ 5259268 h 10972800"/>
              <a:gd name="connsiteX14" fmla="*/ 9171462 w 18529724"/>
              <a:gd name="connsiteY14" fmla="*/ 4372260 h 10972800"/>
              <a:gd name="connsiteX15" fmla="*/ 9057064 w 18529724"/>
              <a:gd name="connsiteY15" fmla="*/ 1081744 h 10972800"/>
              <a:gd name="connsiteX16" fmla="*/ 8125762 w 18529724"/>
              <a:gd name="connsiteY16" fmla="*/ 51355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529724" h="10972800">
                <a:moveTo>
                  <a:pt x="8069715" y="0"/>
                </a:moveTo>
                <a:lnTo>
                  <a:pt x="18529724" y="0"/>
                </a:lnTo>
                <a:lnTo>
                  <a:pt x="18510404" y="12327"/>
                </a:lnTo>
                <a:cubicBezTo>
                  <a:pt x="17630240" y="613204"/>
                  <a:pt x="17333072" y="1389336"/>
                  <a:pt x="17408146" y="2340724"/>
                </a:cubicBezTo>
                <a:cubicBezTo>
                  <a:pt x="17558294" y="4225617"/>
                  <a:pt x="15692170" y="4601165"/>
                  <a:pt x="14948581" y="4343647"/>
                </a:cubicBezTo>
                <a:cubicBezTo>
                  <a:pt x="13161106" y="3724887"/>
                  <a:pt x="11402231" y="3971675"/>
                  <a:pt x="10687241" y="4973137"/>
                </a:cubicBezTo>
                <a:cubicBezTo>
                  <a:pt x="9654081" y="6421679"/>
                  <a:pt x="10479894" y="7627009"/>
                  <a:pt x="11116235" y="8578397"/>
                </a:cubicBezTo>
                <a:cubicBezTo>
                  <a:pt x="11759726" y="9544091"/>
                  <a:pt x="11397762" y="10375662"/>
                  <a:pt x="11035798" y="10863539"/>
                </a:cubicBezTo>
                <a:lnTo>
                  <a:pt x="10949267" y="10972800"/>
                </a:lnTo>
                <a:lnTo>
                  <a:pt x="0" y="10972800"/>
                </a:lnTo>
                <a:lnTo>
                  <a:pt x="0" y="8899546"/>
                </a:lnTo>
                <a:lnTo>
                  <a:pt x="37570" y="8900211"/>
                </a:lnTo>
                <a:cubicBezTo>
                  <a:pt x="1113163" y="8885122"/>
                  <a:pt x="1709649" y="7953378"/>
                  <a:pt x="1878565" y="7204964"/>
                </a:cubicBezTo>
                <a:cubicBezTo>
                  <a:pt x="2261085" y="5502480"/>
                  <a:pt x="3737539" y="5058976"/>
                  <a:pt x="4910123" y="5259268"/>
                </a:cubicBezTo>
                <a:cubicBezTo>
                  <a:pt x="6962144" y="5609780"/>
                  <a:pt x="8238401" y="5491750"/>
                  <a:pt x="9171462" y="4372260"/>
                </a:cubicBezTo>
                <a:cubicBezTo>
                  <a:pt x="10029450" y="3342186"/>
                  <a:pt x="9564707" y="1768461"/>
                  <a:pt x="9057064" y="1081744"/>
                </a:cubicBezTo>
                <a:cubicBezTo>
                  <a:pt x="8735319" y="647182"/>
                  <a:pt x="8377377" y="285046"/>
                  <a:pt x="8125762" y="51355"/>
                </a:cubicBezTo>
                <a:close/>
              </a:path>
            </a:pathLst>
          </a:custGeom>
          <a:gradFill>
            <a:gsLst>
              <a:gs pos="100000">
                <a:schemeClr val="bg1">
                  <a:alpha val="72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25"/>
          </a:p>
        </p:txBody>
      </p:sp>
      <p:grpSp>
        <p:nvGrpSpPr>
          <p:cNvPr id="45" name="Group 4">
            <a:extLst>
              <a:ext uri="{FF2B5EF4-FFF2-40B4-BE49-F238E27FC236}">
                <a16:creationId xmlns:a16="http://schemas.microsoft.com/office/drawing/2014/main" id="{E737A062-F841-4E1C-8F17-544F5253D8FF}"/>
              </a:ext>
            </a:extLst>
          </p:cNvPr>
          <p:cNvGrpSpPr/>
          <p:nvPr userDrawn="1"/>
        </p:nvGrpSpPr>
        <p:grpSpPr>
          <a:xfrm rot="19800000">
            <a:off x="5872286" y="-222204"/>
            <a:ext cx="2083738" cy="4094956"/>
            <a:chOff x="1264256" y="645824"/>
            <a:chExt cx="2821047" cy="5535344"/>
          </a:xfrm>
          <a:effectLst>
            <a:outerShdw blurRad="889000" sx="89000" sy="89000" algn="ctr" rotWithShape="0">
              <a:prstClr val="black">
                <a:alpha val="15000"/>
              </a:prstClr>
            </a:outerShdw>
          </a:effectLst>
        </p:grpSpPr>
        <p:grpSp>
          <p:nvGrpSpPr>
            <p:cNvPr id="46" name="Группа 84">
              <a:extLst>
                <a:ext uri="{FF2B5EF4-FFF2-40B4-BE49-F238E27FC236}">
                  <a16:creationId xmlns:a16="http://schemas.microsoft.com/office/drawing/2014/main" id="{5363D866-A0AB-4C1E-8D0B-55372987E6CD}"/>
                </a:ext>
              </a:extLst>
            </p:cNvPr>
            <p:cNvGrpSpPr/>
            <p:nvPr/>
          </p:nvGrpSpPr>
          <p:grpSpPr>
            <a:xfrm>
              <a:off x="1264256" y="645824"/>
              <a:ext cx="2821047" cy="5535344"/>
              <a:chOff x="3421706" y="1143000"/>
              <a:chExt cx="2530932" cy="4966092"/>
            </a:xfrm>
          </p:grpSpPr>
          <p:sp>
            <p:nvSpPr>
              <p:cNvPr id="48" name="Скругленный прямоугольник 85">
                <a:extLst>
                  <a:ext uri="{FF2B5EF4-FFF2-40B4-BE49-F238E27FC236}">
                    <a16:creationId xmlns:a16="http://schemas.microsoft.com/office/drawing/2014/main" id="{990A6558-A4A5-449F-B1F8-CD7A4D95E242}"/>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49" name="Скругленный прямоугольник 86">
                <a:extLst>
                  <a:ext uri="{FF2B5EF4-FFF2-40B4-BE49-F238E27FC236}">
                    <a16:creationId xmlns:a16="http://schemas.microsoft.com/office/drawing/2014/main" id="{C8274603-C663-4C22-8A0B-9476E4828D03}"/>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50" name="Скругленный прямоугольник 87">
                <a:extLst>
                  <a:ext uri="{FF2B5EF4-FFF2-40B4-BE49-F238E27FC236}">
                    <a16:creationId xmlns:a16="http://schemas.microsoft.com/office/drawing/2014/main" id="{7FC1CDFB-5EBD-43DA-84EF-B2CAF888D13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51" name="Скругленный прямоугольник 88">
                <a:extLst>
                  <a:ext uri="{FF2B5EF4-FFF2-40B4-BE49-F238E27FC236}">
                    <a16:creationId xmlns:a16="http://schemas.microsoft.com/office/drawing/2014/main" id="{74BEC4AB-7BBE-4F78-8E32-28B95B8762EE}"/>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52" name="Скругленный прямоугольник 89">
                <a:extLst>
                  <a:ext uri="{FF2B5EF4-FFF2-40B4-BE49-F238E27FC236}">
                    <a16:creationId xmlns:a16="http://schemas.microsoft.com/office/drawing/2014/main" id="{C9CF98D5-2494-42B0-9816-40F09372690F}"/>
                  </a:ext>
                </a:extLst>
              </p:cNvPr>
              <p:cNvSpPr/>
              <p:nvPr userDrawn="1"/>
            </p:nvSpPr>
            <p:spPr>
              <a:xfrm>
                <a:off x="3453659" y="1143000"/>
                <a:ext cx="2465281" cy="4966092"/>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53" name="Овал 90">
                <a:extLst>
                  <a:ext uri="{FF2B5EF4-FFF2-40B4-BE49-F238E27FC236}">
                    <a16:creationId xmlns:a16="http://schemas.microsoft.com/office/drawing/2014/main" id="{3B144AD5-B3DA-4CA7-A356-3E12D2C2D889}"/>
                  </a:ext>
                </a:extLst>
              </p:cNvPr>
              <p:cNvSpPr/>
              <p:nvPr userDrawn="1"/>
            </p:nvSpPr>
            <p:spPr>
              <a:xfrm>
                <a:off x="4481234" y="560448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54" name="Скругленный прямоугольник 91">
                <a:extLst>
                  <a:ext uri="{FF2B5EF4-FFF2-40B4-BE49-F238E27FC236}">
                    <a16:creationId xmlns:a16="http://schemas.microsoft.com/office/drawing/2014/main" id="{422D3C79-7269-4852-B31D-DF49007DF909}"/>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55" name="Овал 92">
                <a:extLst>
                  <a:ext uri="{FF2B5EF4-FFF2-40B4-BE49-F238E27FC236}">
                    <a16:creationId xmlns:a16="http://schemas.microsoft.com/office/drawing/2014/main" id="{F6D0BBAC-3AB3-4D22-8B22-68550364C9C3}"/>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56" name="Овал 93">
                <a:extLst>
                  <a:ext uri="{FF2B5EF4-FFF2-40B4-BE49-F238E27FC236}">
                    <a16:creationId xmlns:a16="http://schemas.microsoft.com/office/drawing/2014/main" id="{B0CE7F59-B2EB-4476-BEF1-DEF3B69310CE}"/>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grpSp>
        <p:sp>
          <p:nvSpPr>
            <p:cNvPr id="47" name="Rectangle 46">
              <a:extLst>
                <a:ext uri="{FF2B5EF4-FFF2-40B4-BE49-F238E27FC236}">
                  <a16:creationId xmlns:a16="http://schemas.microsoft.com/office/drawing/2014/main" id="{138891CB-AFE4-433F-9B0E-D30F2CAD9DF0}"/>
                </a:ext>
              </a:extLst>
            </p:cNvPr>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76"/>
            </a:p>
          </p:txBody>
        </p:sp>
      </p:grpSp>
      <p:grpSp>
        <p:nvGrpSpPr>
          <p:cNvPr id="57" name="Group 17">
            <a:extLst>
              <a:ext uri="{FF2B5EF4-FFF2-40B4-BE49-F238E27FC236}">
                <a16:creationId xmlns:a16="http://schemas.microsoft.com/office/drawing/2014/main" id="{05C29A57-088C-46CB-9D5A-F05D48EAD879}"/>
              </a:ext>
            </a:extLst>
          </p:cNvPr>
          <p:cNvGrpSpPr/>
          <p:nvPr userDrawn="1"/>
        </p:nvGrpSpPr>
        <p:grpSpPr>
          <a:xfrm rot="19800000">
            <a:off x="8249128" y="3841932"/>
            <a:ext cx="2083738" cy="4094956"/>
            <a:chOff x="1264256" y="645824"/>
            <a:chExt cx="2821047" cy="5535344"/>
          </a:xfrm>
          <a:effectLst>
            <a:outerShdw blurRad="889000" sx="89000" sy="89000" algn="ctr" rotWithShape="0">
              <a:prstClr val="black">
                <a:alpha val="15000"/>
              </a:prstClr>
            </a:outerShdw>
          </a:effectLst>
        </p:grpSpPr>
        <p:grpSp>
          <p:nvGrpSpPr>
            <p:cNvPr id="58" name="Группа 84">
              <a:extLst>
                <a:ext uri="{FF2B5EF4-FFF2-40B4-BE49-F238E27FC236}">
                  <a16:creationId xmlns:a16="http://schemas.microsoft.com/office/drawing/2014/main" id="{9E8A6E3B-D5B1-41BB-85A4-6118A4950E10}"/>
                </a:ext>
              </a:extLst>
            </p:cNvPr>
            <p:cNvGrpSpPr/>
            <p:nvPr/>
          </p:nvGrpSpPr>
          <p:grpSpPr>
            <a:xfrm>
              <a:off x="1264256" y="645824"/>
              <a:ext cx="2821047" cy="5535344"/>
              <a:chOff x="3421706" y="1143000"/>
              <a:chExt cx="2530932" cy="4966092"/>
            </a:xfrm>
          </p:grpSpPr>
          <p:sp>
            <p:nvSpPr>
              <p:cNvPr id="60" name="Скругленный прямоугольник 85">
                <a:extLst>
                  <a:ext uri="{FF2B5EF4-FFF2-40B4-BE49-F238E27FC236}">
                    <a16:creationId xmlns:a16="http://schemas.microsoft.com/office/drawing/2014/main" id="{CD775F1C-35CD-4197-A5FE-5535C33C5998}"/>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61" name="Скругленный прямоугольник 86">
                <a:extLst>
                  <a:ext uri="{FF2B5EF4-FFF2-40B4-BE49-F238E27FC236}">
                    <a16:creationId xmlns:a16="http://schemas.microsoft.com/office/drawing/2014/main" id="{96C385C7-74CD-4259-81F3-D7EB4F8D5CE7}"/>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62" name="Скругленный прямоугольник 87">
                <a:extLst>
                  <a:ext uri="{FF2B5EF4-FFF2-40B4-BE49-F238E27FC236}">
                    <a16:creationId xmlns:a16="http://schemas.microsoft.com/office/drawing/2014/main" id="{7B84C9F0-4316-4C85-8141-9D3143D613CC}"/>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63" name="Скругленный прямоугольник 88">
                <a:extLst>
                  <a:ext uri="{FF2B5EF4-FFF2-40B4-BE49-F238E27FC236}">
                    <a16:creationId xmlns:a16="http://schemas.microsoft.com/office/drawing/2014/main" id="{99488472-83CC-473C-BAF3-DEF1DD3A8848}"/>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64" name="Скругленный прямоугольник 89">
                <a:extLst>
                  <a:ext uri="{FF2B5EF4-FFF2-40B4-BE49-F238E27FC236}">
                    <a16:creationId xmlns:a16="http://schemas.microsoft.com/office/drawing/2014/main" id="{2715289F-1D77-4F45-BF44-0BD4276845A0}"/>
                  </a:ext>
                </a:extLst>
              </p:cNvPr>
              <p:cNvSpPr/>
              <p:nvPr userDrawn="1"/>
            </p:nvSpPr>
            <p:spPr>
              <a:xfrm>
                <a:off x="3453659" y="1143000"/>
                <a:ext cx="2465281" cy="4966092"/>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65" name="Овал 90">
                <a:extLst>
                  <a:ext uri="{FF2B5EF4-FFF2-40B4-BE49-F238E27FC236}">
                    <a16:creationId xmlns:a16="http://schemas.microsoft.com/office/drawing/2014/main" id="{29A7E640-8672-4840-825C-D30E66FB5165}"/>
                  </a:ext>
                </a:extLst>
              </p:cNvPr>
              <p:cNvSpPr/>
              <p:nvPr userDrawn="1"/>
            </p:nvSpPr>
            <p:spPr>
              <a:xfrm>
                <a:off x="4481234" y="560448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66" name="Скругленный прямоугольник 91">
                <a:extLst>
                  <a:ext uri="{FF2B5EF4-FFF2-40B4-BE49-F238E27FC236}">
                    <a16:creationId xmlns:a16="http://schemas.microsoft.com/office/drawing/2014/main" id="{8B8D3667-AA82-46F7-810C-6FEB74D91594}"/>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67" name="Овал 92">
                <a:extLst>
                  <a:ext uri="{FF2B5EF4-FFF2-40B4-BE49-F238E27FC236}">
                    <a16:creationId xmlns:a16="http://schemas.microsoft.com/office/drawing/2014/main" id="{30F3DAF8-D9BB-4090-B2F4-49D10341517F}"/>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68" name="Овал 93">
                <a:extLst>
                  <a:ext uri="{FF2B5EF4-FFF2-40B4-BE49-F238E27FC236}">
                    <a16:creationId xmlns:a16="http://schemas.microsoft.com/office/drawing/2014/main" id="{FEAB758F-B295-4E2B-BAED-90180CD84BEF}"/>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grpSp>
        <p:sp>
          <p:nvSpPr>
            <p:cNvPr id="59" name="Rectangle 58">
              <a:extLst>
                <a:ext uri="{FF2B5EF4-FFF2-40B4-BE49-F238E27FC236}">
                  <a16:creationId xmlns:a16="http://schemas.microsoft.com/office/drawing/2014/main" id="{1CE90C03-253B-499E-A604-C777F86C08AD}"/>
                </a:ext>
              </a:extLst>
            </p:cNvPr>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76"/>
            </a:p>
          </p:txBody>
        </p:sp>
      </p:grpSp>
      <p:grpSp>
        <p:nvGrpSpPr>
          <p:cNvPr id="69" name="Group 30">
            <a:extLst>
              <a:ext uri="{FF2B5EF4-FFF2-40B4-BE49-F238E27FC236}">
                <a16:creationId xmlns:a16="http://schemas.microsoft.com/office/drawing/2014/main" id="{C5A36381-5186-4293-B58E-72038208C7D8}"/>
              </a:ext>
            </a:extLst>
          </p:cNvPr>
          <p:cNvGrpSpPr/>
          <p:nvPr userDrawn="1"/>
        </p:nvGrpSpPr>
        <p:grpSpPr>
          <a:xfrm rot="19800000">
            <a:off x="9412998" y="402407"/>
            <a:ext cx="2083738" cy="4094956"/>
            <a:chOff x="1264256" y="645824"/>
            <a:chExt cx="2821047" cy="5535344"/>
          </a:xfrm>
          <a:effectLst>
            <a:outerShdw blurRad="889000" sx="89000" sy="89000" algn="ctr" rotWithShape="0">
              <a:prstClr val="black">
                <a:alpha val="15000"/>
              </a:prstClr>
            </a:outerShdw>
          </a:effectLst>
        </p:grpSpPr>
        <p:grpSp>
          <p:nvGrpSpPr>
            <p:cNvPr id="70" name="Группа 84">
              <a:extLst>
                <a:ext uri="{FF2B5EF4-FFF2-40B4-BE49-F238E27FC236}">
                  <a16:creationId xmlns:a16="http://schemas.microsoft.com/office/drawing/2014/main" id="{649D1D7F-AEDA-4AB9-B478-87C901E9E978}"/>
                </a:ext>
              </a:extLst>
            </p:cNvPr>
            <p:cNvGrpSpPr/>
            <p:nvPr/>
          </p:nvGrpSpPr>
          <p:grpSpPr>
            <a:xfrm>
              <a:off x="1264256" y="645824"/>
              <a:ext cx="2821047" cy="5535344"/>
              <a:chOff x="3421706" y="1143000"/>
              <a:chExt cx="2530932" cy="4966092"/>
            </a:xfrm>
          </p:grpSpPr>
          <p:sp>
            <p:nvSpPr>
              <p:cNvPr id="72" name="Скругленный прямоугольник 85">
                <a:extLst>
                  <a:ext uri="{FF2B5EF4-FFF2-40B4-BE49-F238E27FC236}">
                    <a16:creationId xmlns:a16="http://schemas.microsoft.com/office/drawing/2014/main" id="{CA1C2108-6F85-408E-89B4-6C4E4F76269C}"/>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73" name="Скругленный прямоугольник 86">
                <a:extLst>
                  <a:ext uri="{FF2B5EF4-FFF2-40B4-BE49-F238E27FC236}">
                    <a16:creationId xmlns:a16="http://schemas.microsoft.com/office/drawing/2014/main" id="{48DA3B5D-D738-42A8-BB79-25E76DA2CCFC}"/>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74" name="Скругленный прямоугольник 87">
                <a:extLst>
                  <a:ext uri="{FF2B5EF4-FFF2-40B4-BE49-F238E27FC236}">
                    <a16:creationId xmlns:a16="http://schemas.microsoft.com/office/drawing/2014/main" id="{99A4CF2A-E1CE-463B-BDBC-346D27B80888}"/>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75" name="Скругленный прямоугольник 88">
                <a:extLst>
                  <a:ext uri="{FF2B5EF4-FFF2-40B4-BE49-F238E27FC236}">
                    <a16:creationId xmlns:a16="http://schemas.microsoft.com/office/drawing/2014/main" id="{5B097950-6950-4EB6-9C0B-B7726E75208C}"/>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76" name="Скругленный прямоугольник 89">
                <a:extLst>
                  <a:ext uri="{FF2B5EF4-FFF2-40B4-BE49-F238E27FC236}">
                    <a16:creationId xmlns:a16="http://schemas.microsoft.com/office/drawing/2014/main" id="{B868C2AC-C407-4545-95A1-5418AECB9F0A}"/>
                  </a:ext>
                </a:extLst>
              </p:cNvPr>
              <p:cNvSpPr/>
              <p:nvPr userDrawn="1"/>
            </p:nvSpPr>
            <p:spPr>
              <a:xfrm>
                <a:off x="3453659" y="1143000"/>
                <a:ext cx="2465281" cy="4966092"/>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77" name="Овал 90">
                <a:extLst>
                  <a:ext uri="{FF2B5EF4-FFF2-40B4-BE49-F238E27FC236}">
                    <a16:creationId xmlns:a16="http://schemas.microsoft.com/office/drawing/2014/main" id="{D713A52D-1EBD-4DE8-B705-628206F265DD}"/>
                  </a:ext>
                </a:extLst>
              </p:cNvPr>
              <p:cNvSpPr/>
              <p:nvPr userDrawn="1"/>
            </p:nvSpPr>
            <p:spPr>
              <a:xfrm>
                <a:off x="4481234" y="560448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78" name="Скругленный прямоугольник 91">
                <a:extLst>
                  <a:ext uri="{FF2B5EF4-FFF2-40B4-BE49-F238E27FC236}">
                    <a16:creationId xmlns:a16="http://schemas.microsoft.com/office/drawing/2014/main" id="{7098487C-F028-4B0C-8C41-AD6B6E8409B0}"/>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79" name="Овал 92">
                <a:extLst>
                  <a:ext uri="{FF2B5EF4-FFF2-40B4-BE49-F238E27FC236}">
                    <a16:creationId xmlns:a16="http://schemas.microsoft.com/office/drawing/2014/main" id="{CAB8FE95-56B4-4F8B-B593-694E4657C147}"/>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80" name="Овал 93">
                <a:extLst>
                  <a:ext uri="{FF2B5EF4-FFF2-40B4-BE49-F238E27FC236}">
                    <a16:creationId xmlns:a16="http://schemas.microsoft.com/office/drawing/2014/main" id="{E7A1B3B8-0B63-4FDA-B344-D7E3B4C4AD8D}"/>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grpSp>
        <p:sp>
          <p:nvSpPr>
            <p:cNvPr id="71" name="Rectangle 70">
              <a:extLst>
                <a:ext uri="{FF2B5EF4-FFF2-40B4-BE49-F238E27FC236}">
                  <a16:creationId xmlns:a16="http://schemas.microsoft.com/office/drawing/2014/main" id="{D76D59FD-4CA7-40D6-8F05-30C0F1305D71}"/>
                </a:ext>
              </a:extLst>
            </p:cNvPr>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76"/>
            </a:p>
          </p:txBody>
        </p:sp>
      </p:grpSp>
    </p:spTree>
    <p:extLst>
      <p:ext uri="{BB962C8B-B14F-4D97-AF65-F5344CB8AC3E}">
        <p14:creationId xmlns:p14="http://schemas.microsoft.com/office/powerpoint/2010/main" val="27427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1+#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750" fill="hold"/>
                                        <p:tgtEl>
                                          <p:spTgt spid="31"/>
                                        </p:tgtEl>
                                        <p:attrNameLst>
                                          <p:attrName>ppt_x</p:attrName>
                                        </p:attrNameLst>
                                      </p:cBhvr>
                                      <p:tavLst>
                                        <p:tav tm="0">
                                          <p:val>
                                            <p:strVal val="1+#ppt_w/2"/>
                                          </p:val>
                                        </p:tav>
                                        <p:tav tm="100000">
                                          <p:val>
                                            <p:strVal val="#ppt_x"/>
                                          </p:val>
                                        </p:tav>
                                      </p:tavLst>
                                    </p:anim>
                                    <p:anim calcmode="lin" valueType="num">
                                      <p:cBhvr additive="base">
                                        <p:cTn id="16" dur="750" fill="hold"/>
                                        <p:tgtEl>
                                          <p:spTgt spid="31"/>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750"/>
                                        <p:tgtEl>
                                          <p:spTgt spid="3"/>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750" fill="hold"/>
                                        <p:tgtEl>
                                          <p:spTgt spid="45"/>
                                        </p:tgtEl>
                                        <p:attrNameLst>
                                          <p:attrName>ppt_x</p:attrName>
                                        </p:attrNameLst>
                                      </p:cBhvr>
                                      <p:tavLst>
                                        <p:tav tm="0">
                                          <p:val>
                                            <p:strVal val="1+#ppt_w/2"/>
                                          </p:val>
                                        </p:tav>
                                        <p:tav tm="100000">
                                          <p:val>
                                            <p:strVal val="#ppt_x"/>
                                          </p:val>
                                        </p:tav>
                                      </p:tavLst>
                                    </p:anim>
                                    <p:anim calcmode="lin" valueType="num">
                                      <p:cBhvr additive="base">
                                        <p:cTn id="32" dur="750" fill="hold"/>
                                        <p:tgtEl>
                                          <p:spTgt spid="45"/>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25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750" fill="hold"/>
                                        <p:tgtEl>
                                          <p:spTgt spid="57"/>
                                        </p:tgtEl>
                                        <p:attrNameLst>
                                          <p:attrName>ppt_x</p:attrName>
                                        </p:attrNameLst>
                                      </p:cBhvr>
                                      <p:tavLst>
                                        <p:tav tm="0">
                                          <p:val>
                                            <p:strVal val="1+#ppt_w/2"/>
                                          </p:val>
                                        </p:tav>
                                        <p:tav tm="100000">
                                          <p:val>
                                            <p:strVal val="#ppt_x"/>
                                          </p:val>
                                        </p:tav>
                                      </p:tavLst>
                                    </p:anim>
                                    <p:anim calcmode="lin" valueType="num">
                                      <p:cBhvr additive="base">
                                        <p:cTn id="36" dur="750" fill="hold"/>
                                        <p:tgtEl>
                                          <p:spTgt spid="57"/>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50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750" fill="hold"/>
                                        <p:tgtEl>
                                          <p:spTgt spid="69"/>
                                        </p:tgtEl>
                                        <p:attrNameLst>
                                          <p:attrName>ppt_x</p:attrName>
                                        </p:attrNameLst>
                                      </p:cBhvr>
                                      <p:tavLst>
                                        <p:tav tm="0">
                                          <p:val>
                                            <p:strVal val="1+#ppt_w/2"/>
                                          </p:val>
                                        </p:tav>
                                        <p:tav tm="100000">
                                          <p:val>
                                            <p:strVal val="#ppt_x"/>
                                          </p:val>
                                        </p:tav>
                                      </p:tavLst>
                                    </p:anim>
                                    <p:anim calcmode="lin" valueType="num">
                                      <p:cBhvr additive="base">
                                        <p:cTn id="40" dur="750" fill="hold"/>
                                        <p:tgtEl>
                                          <p:spTgt spid="69"/>
                                        </p:tgtEl>
                                        <p:attrNameLst>
                                          <p:attrName>ppt_y</p:attrName>
                                        </p:attrNameLst>
                                      </p:cBhvr>
                                      <p:tavLst>
                                        <p:tav tm="0">
                                          <p:val>
                                            <p:strVal val="#ppt_y"/>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30" grpId="0"/>
      <p:bldP spid="43" grpId="0"/>
      <p:bldP spid="44"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AF08B98-0196-4504-890F-85FF0B4A9CBF}"/>
              </a:ext>
            </a:extLst>
          </p:cNvPr>
          <p:cNvSpPr>
            <a:spLocks noGrp="1"/>
          </p:cNvSpPr>
          <p:nvPr>
            <p:ph type="pic" sz="quarter" idx="14"/>
          </p:nvPr>
        </p:nvSpPr>
        <p:spPr>
          <a:xfrm>
            <a:off x="8785782" y="4622463"/>
            <a:ext cx="2276226" cy="1277332"/>
          </a:xfrm>
          <a:custGeom>
            <a:avLst/>
            <a:gdLst>
              <a:gd name="connsiteX0" fmla="*/ 133060 w 2276226"/>
              <a:gd name="connsiteY0" fmla="*/ 0 h 1277332"/>
              <a:gd name="connsiteX1" fmla="*/ 2143166 w 2276226"/>
              <a:gd name="connsiteY1" fmla="*/ 0 h 1277332"/>
              <a:gd name="connsiteX2" fmla="*/ 2276226 w 2276226"/>
              <a:gd name="connsiteY2" fmla="*/ 133060 h 1277332"/>
              <a:gd name="connsiteX3" fmla="*/ 2276226 w 2276226"/>
              <a:gd name="connsiteY3" fmla="*/ 1144272 h 1277332"/>
              <a:gd name="connsiteX4" fmla="*/ 2143166 w 2276226"/>
              <a:gd name="connsiteY4" fmla="*/ 1277332 h 1277332"/>
              <a:gd name="connsiteX5" fmla="*/ 133060 w 2276226"/>
              <a:gd name="connsiteY5" fmla="*/ 1277332 h 1277332"/>
              <a:gd name="connsiteX6" fmla="*/ 0 w 2276226"/>
              <a:gd name="connsiteY6" fmla="*/ 1144272 h 1277332"/>
              <a:gd name="connsiteX7" fmla="*/ 0 w 2276226"/>
              <a:gd name="connsiteY7" fmla="*/ 133060 h 1277332"/>
              <a:gd name="connsiteX8" fmla="*/ 133060 w 2276226"/>
              <a:gd name="connsiteY8" fmla="*/ 0 h 12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226" h="1277332">
                <a:moveTo>
                  <a:pt x="133060" y="0"/>
                </a:moveTo>
                <a:lnTo>
                  <a:pt x="2143166" y="0"/>
                </a:lnTo>
                <a:cubicBezTo>
                  <a:pt x="2216653" y="0"/>
                  <a:pt x="2276226" y="59573"/>
                  <a:pt x="2276226" y="133060"/>
                </a:cubicBezTo>
                <a:lnTo>
                  <a:pt x="2276226" y="1144272"/>
                </a:lnTo>
                <a:cubicBezTo>
                  <a:pt x="2276226" y="1217759"/>
                  <a:pt x="2216653" y="1277332"/>
                  <a:pt x="2143166" y="1277332"/>
                </a:cubicBezTo>
                <a:lnTo>
                  <a:pt x="133060" y="1277332"/>
                </a:lnTo>
                <a:cubicBezTo>
                  <a:pt x="59573" y="1277332"/>
                  <a:pt x="0" y="1217759"/>
                  <a:pt x="0" y="1144272"/>
                </a:cubicBezTo>
                <a:lnTo>
                  <a:pt x="0" y="133060"/>
                </a:lnTo>
                <a:cubicBezTo>
                  <a:pt x="0" y="59573"/>
                  <a:pt x="59573" y="0"/>
                  <a:pt x="133060"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Picture Placeholder 8">
            <a:extLst>
              <a:ext uri="{FF2B5EF4-FFF2-40B4-BE49-F238E27FC236}">
                <a16:creationId xmlns:a16="http://schemas.microsoft.com/office/drawing/2014/main" id="{70A09127-7575-40A8-9950-392F6651FCB7}"/>
              </a:ext>
            </a:extLst>
          </p:cNvPr>
          <p:cNvSpPr>
            <a:spLocks noGrp="1"/>
          </p:cNvSpPr>
          <p:nvPr>
            <p:ph type="pic" sz="quarter" idx="13"/>
          </p:nvPr>
        </p:nvSpPr>
        <p:spPr>
          <a:xfrm>
            <a:off x="5154891" y="4495090"/>
            <a:ext cx="2503209" cy="1404706"/>
          </a:xfrm>
          <a:custGeom>
            <a:avLst/>
            <a:gdLst>
              <a:gd name="connsiteX0" fmla="*/ 146328 w 2503209"/>
              <a:gd name="connsiteY0" fmla="*/ 0 h 1404706"/>
              <a:gd name="connsiteX1" fmla="*/ 2356881 w 2503209"/>
              <a:gd name="connsiteY1" fmla="*/ 0 h 1404706"/>
              <a:gd name="connsiteX2" fmla="*/ 2503209 w 2503209"/>
              <a:gd name="connsiteY2" fmla="*/ 146328 h 1404706"/>
              <a:gd name="connsiteX3" fmla="*/ 2503209 w 2503209"/>
              <a:gd name="connsiteY3" fmla="*/ 1258378 h 1404706"/>
              <a:gd name="connsiteX4" fmla="*/ 2356881 w 2503209"/>
              <a:gd name="connsiteY4" fmla="*/ 1404706 h 1404706"/>
              <a:gd name="connsiteX5" fmla="*/ 146328 w 2503209"/>
              <a:gd name="connsiteY5" fmla="*/ 1404706 h 1404706"/>
              <a:gd name="connsiteX6" fmla="*/ 0 w 2503209"/>
              <a:gd name="connsiteY6" fmla="*/ 1258378 h 1404706"/>
              <a:gd name="connsiteX7" fmla="*/ 0 w 2503209"/>
              <a:gd name="connsiteY7" fmla="*/ 146328 h 1404706"/>
              <a:gd name="connsiteX8" fmla="*/ 146328 w 2503209"/>
              <a:gd name="connsiteY8" fmla="*/ 0 h 140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209" h="1404706">
                <a:moveTo>
                  <a:pt x="146328" y="0"/>
                </a:moveTo>
                <a:lnTo>
                  <a:pt x="2356881" y="0"/>
                </a:lnTo>
                <a:cubicBezTo>
                  <a:pt x="2437696" y="0"/>
                  <a:pt x="2503209" y="65513"/>
                  <a:pt x="2503209" y="146328"/>
                </a:cubicBezTo>
                <a:lnTo>
                  <a:pt x="2503209" y="1258378"/>
                </a:lnTo>
                <a:cubicBezTo>
                  <a:pt x="2503209" y="1339193"/>
                  <a:pt x="2437696" y="1404706"/>
                  <a:pt x="2356881" y="1404706"/>
                </a:cubicBezTo>
                <a:lnTo>
                  <a:pt x="146328" y="1404706"/>
                </a:lnTo>
                <a:cubicBezTo>
                  <a:pt x="65513" y="1404706"/>
                  <a:pt x="0" y="1339193"/>
                  <a:pt x="0" y="1258378"/>
                </a:cubicBezTo>
                <a:lnTo>
                  <a:pt x="0" y="146328"/>
                </a:lnTo>
                <a:cubicBezTo>
                  <a:pt x="0" y="65513"/>
                  <a:pt x="65513" y="0"/>
                  <a:pt x="146328"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7" name="Picture Placeholder 6">
            <a:extLst>
              <a:ext uri="{FF2B5EF4-FFF2-40B4-BE49-F238E27FC236}">
                <a16:creationId xmlns:a16="http://schemas.microsoft.com/office/drawing/2014/main" id="{76B0B092-A192-4248-8E3A-25FCBFF0EEF4}"/>
              </a:ext>
            </a:extLst>
          </p:cNvPr>
          <p:cNvSpPr>
            <a:spLocks noGrp="1"/>
          </p:cNvSpPr>
          <p:nvPr>
            <p:ph type="pic" sz="quarter" idx="12"/>
          </p:nvPr>
        </p:nvSpPr>
        <p:spPr>
          <a:xfrm>
            <a:off x="1524002" y="4622463"/>
            <a:ext cx="2276226" cy="1277332"/>
          </a:xfrm>
          <a:custGeom>
            <a:avLst/>
            <a:gdLst>
              <a:gd name="connsiteX0" fmla="*/ 133060 w 2276226"/>
              <a:gd name="connsiteY0" fmla="*/ 0 h 1277332"/>
              <a:gd name="connsiteX1" fmla="*/ 2143166 w 2276226"/>
              <a:gd name="connsiteY1" fmla="*/ 0 h 1277332"/>
              <a:gd name="connsiteX2" fmla="*/ 2276226 w 2276226"/>
              <a:gd name="connsiteY2" fmla="*/ 133060 h 1277332"/>
              <a:gd name="connsiteX3" fmla="*/ 2276226 w 2276226"/>
              <a:gd name="connsiteY3" fmla="*/ 1144272 h 1277332"/>
              <a:gd name="connsiteX4" fmla="*/ 2143166 w 2276226"/>
              <a:gd name="connsiteY4" fmla="*/ 1277332 h 1277332"/>
              <a:gd name="connsiteX5" fmla="*/ 133060 w 2276226"/>
              <a:gd name="connsiteY5" fmla="*/ 1277332 h 1277332"/>
              <a:gd name="connsiteX6" fmla="*/ 0 w 2276226"/>
              <a:gd name="connsiteY6" fmla="*/ 1144272 h 1277332"/>
              <a:gd name="connsiteX7" fmla="*/ 0 w 2276226"/>
              <a:gd name="connsiteY7" fmla="*/ 133060 h 1277332"/>
              <a:gd name="connsiteX8" fmla="*/ 133060 w 2276226"/>
              <a:gd name="connsiteY8" fmla="*/ 0 h 12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226" h="1277332">
                <a:moveTo>
                  <a:pt x="133060" y="0"/>
                </a:moveTo>
                <a:lnTo>
                  <a:pt x="2143166" y="0"/>
                </a:lnTo>
                <a:cubicBezTo>
                  <a:pt x="2216653" y="0"/>
                  <a:pt x="2276226" y="59573"/>
                  <a:pt x="2276226" y="133060"/>
                </a:cubicBezTo>
                <a:lnTo>
                  <a:pt x="2276226" y="1144272"/>
                </a:lnTo>
                <a:cubicBezTo>
                  <a:pt x="2276226" y="1217759"/>
                  <a:pt x="2216653" y="1277332"/>
                  <a:pt x="2143166" y="1277332"/>
                </a:cubicBezTo>
                <a:lnTo>
                  <a:pt x="133060" y="1277332"/>
                </a:lnTo>
                <a:cubicBezTo>
                  <a:pt x="59573" y="1277332"/>
                  <a:pt x="0" y="1217759"/>
                  <a:pt x="0" y="1144272"/>
                </a:cubicBezTo>
                <a:lnTo>
                  <a:pt x="0" y="133060"/>
                </a:lnTo>
                <a:cubicBezTo>
                  <a:pt x="0" y="59573"/>
                  <a:pt x="59573" y="0"/>
                  <a:pt x="133060"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9636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7"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ACC83BE-BCA0-47C4-87B3-4A21277D6D78}"/>
              </a:ext>
            </a:extLst>
          </p:cNvPr>
          <p:cNvSpPr>
            <a:spLocks noGrp="1"/>
          </p:cNvSpPr>
          <p:nvPr>
            <p:ph type="pic" sz="quarter" idx="14"/>
          </p:nvPr>
        </p:nvSpPr>
        <p:spPr>
          <a:xfrm rot="18900000">
            <a:off x="5246339" y="627767"/>
            <a:ext cx="1369281" cy="1640127"/>
          </a:xfrm>
          <a:custGeom>
            <a:avLst/>
            <a:gdLst>
              <a:gd name="connsiteX0" fmla="*/ 152976 w 1369281"/>
              <a:gd name="connsiteY0" fmla="*/ 0 h 1640127"/>
              <a:gd name="connsiteX1" fmla="*/ 1216305 w 1369281"/>
              <a:gd name="connsiteY1" fmla="*/ 0 h 1640127"/>
              <a:gd name="connsiteX2" fmla="*/ 1369281 w 1369281"/>
              <a:gd name="connsiteY2" fmla="*/ 152976 h 1640127"/>
              <a:gd name="connsiteX3" fmla="*/ 1369281 w 1369281"/>
              <a:gd name="connsiteY3" fmla="*/ 1487151 h 1640127"/>
              <a:gd name="connsiteX4" fmla="*/ 1216305 w 1369281"/>
              <a:gd name="connsiteY4" fmla="*/ 1640127 h 1640127"/>
              <a:gd name="connsiteX5" fmla="*/ 152976 w 1369281"/>
              <a:gd name="connsiteY5" fmla="*/ 1640127 h 1640127"/>
              <a:gd name="connsiteX6" fmla="*/ 0 w 1369281"/>
              <a:gd name="connsiteY6" fmla="*/ 1487151 h 1640127"/>
              <a:gd name="connsiteX7" fmla="*/ 0 w 1369281"/>
              <a:gd name="connsiteY7" fmla="*/ 152976 h 1640127"/>
              <a:gd name="connsiteX8" fmla="*/ 152976 w 1369281"/>
              <a:gd name="connsiteY8" fmla="*/ 0 h 164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281" h="1640127">
                <a:moveTo>
                  <a:pt x="152976" y="0"/>
                </a:moveTo>
                <a:lnTo>
                  <a:pt x="1216305" y="0"/>
                </a:lnTo>
                <a:cubicBezTo>
                  <a:pt x="1300791" y="0"/>
                  <a:pt x="1369281" y="68490"/>
                  <a:pt x="1369281" y="152976"/>
                </a:cubicBezTo>
                <a:lnTo>
                  <a:pt x="1369281" y="1487151"/>
                </a:lnTo>
                <a:cubicBezTo>
                  <a:pt x="1369281" y="1571637"/>
                  <a:pt x="1300791" y="1640127"/>
                  <a:pt x="1216305" y="1640127"/>
                </a:cubicBezTo>
                <a:lnTo>
                  <a:pt x="152976" y="1640127"/>
                </a:lnTo>
                <a:cubicBezTo>
                  <a:pt x="68490" y="1640127"/>
                  <a:pt x="0" y="1571637"/>
                  <a:pt x="0" y="1487151"/>
                </a:cubicBezTo>
                <a:lnTo>
                  <a:pt x="0" y="152976"/>
                </a:lnTo>
                <a:cubicBezTo>
                  <a:pt x="0" y="68490"/>
                  <a:pt x="68490" y="0"/>
                  <a:pt x="152976"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Picture Placeholder 8">
            <a:extLst>
              <a:ext uri="{FF2B5EF4-FFF2-40B4-BE49-F238E27FC236}">
                <a16:creationId xmlns:a16="http://schemas.microsoft.com/office/drawing/2014/main" id="{5D26CE98-7CCE-4618-B482-8AB8FE690013}"/>
              </a:ext>
            </a:extLst>
          </p:cNvPr>
          <p:cNvSpPr>
            <a:spLocks noGrp="1"/>
          </p:cNvSpPr>
          <p:nvPr>
            <p:ph type="pic" sz="quarter" idx="15"/>
          </p:nvPr>
        </p:nvSpPr>
        <p:spPr>
          <a:xfrm rot="2700000">
            <a:off x="5246337" y="4725531"/>
            <a:ext cx="1369281" cy="1640127"/>
          </a:xfrm>
          <a:custGeom>
            <a:avLst/>
            <a:gdLst>
              <a:gd name="connsiteX0" fmla="*/ 152976 w 1369281"/>
              <a:gd name="connsiteY0" fmla="*/ 0 h 1640127"/>
              <a:gd name="connsiteX1" fmla="*/ 1216305 w 1369281"/>
              <a:gd name="connsiteY1" fmla="*/ 0 h 1640127"/>
              <a:gd name="connsiteX2" fmla="*/ 1369281 w 1369281"/>
              <a:gd name="connsiteY2" fmla="*/ 152976 h 1640127"/>
              <a:gd name="connsiteX3" fmla="*/ 1369281 w 1369281"/>
              <a:gd name="connsiteY3" fmla="*/ 1487151 h 1640127"/>
              <a:gd name="connsiteX4" fmla="*/ 1216305 w 1369281"/>
              <a:gd name="connsiteY4" fmla="*/ 1640127 h 1640127"/>
              <a:gd name="connsiteX5" fmla="*/ 152976 w 1369281"/>
              <a:gd name="connsiteY5" fmla="*/ 1640127 h 1640127"/>
              <a:gd name="connsiteX6" fmla="*/ 0 w 1369281"/>
              <a:gd name="connsiteY6" fmla="*/ 1487151 h 1640127"/>
              <a:gd name="connsiteX7" fmla="*/ 0 w 1369281"/>
              <a:gd name="connsiteY7" fmla="*/ 152976 h 1640127"/>
              <a:gd name="connsiteX8" fmla="*/ 152976 w 1369281"/>
              <a:gd name="connsiteY8" fmla="*/ 0 h 164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281" h="1640127">
                <a:moveTo>
                  <a:pt x="152976" y="0"/>
                </a:moveTo>
                <a:lnTo>
                  <a:pt x="1216305" y="0"/>
                </a:lnTo>
                <a:cubicBezTo>
                  <a:pt x="1300791" y="0"/>
                  <a:pt x="1369281" y="68490"/>
                  <a:pt x="1369281" y="152976"/>
                </a:cubicBezTo>
                <a:lnTo>
                  <a:pt x="1369281" y="1487151"/>
                </a:lnTo>
                <a:cubicBezTo>
                  <a:pt x="1369281" y="1571637"/>
                  <a:pt x="1300791" y="1640127"/>
                  <a:pt x="1216305" y="1640127"/>
                </a:cubicBezTo>
                <a:lnTo>
                  <a:pt x="152976" y="1640127"/>
                </a:lnTo>
                <a:cubicBezTo>
                  <a:pt x="68490" y="1640127"/>
                  <a:pt x="0" y="1571637"/>
                  <a:pt x="0" y="1487151"/>
                </a:cubicBezTo>
                <a:lnTo>
                  <a:pt x="0" y="152976"/>
                </a:lnTo>
                <a:cubicBezTo>
                  <a:pt x="0" y="68490"/>
                  <a:pt x="68490" y="0"/>
                  <a:pt x="152976"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7" name="Picture Placeholder 6">
            <a:extLst>
              <a:ext uri="{FF2B5EF4-FFF2-40B4-BE49-F238E27FC236}">
                <a16:creationId xmlns:a16="http://schemas.microsoft.com/office/drawing/2014/main" id="{1C4B0710-A3CD-4B6F-A5D1-AB5A0118CC3E}"/>
              </a:ext>
            </a:extLst>
          </p:cNvPr>
          <p:cNvSpPr>
            <a:spLocks noGrp="1"/>
          </p:cNvSpPr>
          <p:nvPr>
            <p:ph type="pic" sz="quarter" idx="13"/>
          </p:nvPr>
        </p:nvSpPr>
        <p:spPr>
          <a:xfrm>
            <a:off x="6028784" y="2676651"/>
            <a:ext cx="1369281" cy="1640127"/>
          </a:xfrm>
          <a:custGeom>
            <a:avLst/>
            <a:gdLst>
              <a:gd name="connsiteX0" fmla="*/ 152976 w 1369281"/>
              <a:gd name="connsiteY0" fmla="*/ 0 h 1640127"/>
              <a:gd name="connsiteX1" fmla="*/ 1216305 w 1369281"/>
              <a:gd name="connsiteY1" fmla="*/ 0 h 1640127"/>
              <a:gd name="connsiteX2" fmla="*/ 1369281 w 1369281"/>
              <a:gd name="connsiteY2" fmla="*/ 152976 h 1640127"/>
              <a:gd name="connsiteX3" fmla="*/ 1369281 w 1369281"/>
              <a:gd name="connsiteY3" fmla="*/ 1487151 h 1640127"/>
              <a:gd name="connsiteX4" fmla="*/ 1216305 w 1369281"/>
              <a:gd name="connsiteY4" fmla="*/ 1640127 h 1640127"/>
              <a:gd name="connsiteX5" fmla="*/ 152976 w 1369281"/>
              <a:gd name="connsiteY5" fmla="*/ 1640127 h 1640127"/>
              <a:gd name="connsiteX6" fmla="*/ 0 w 1369281"/>
              <a:gd name="connsiteY6" fmla="*/ 1487151 h 1640127"/>
              <a:gd name="connsiteX7" fmla="*/ 0 w 1369281"/>
              <a:gd name="connsiteY7" fmla="*/ 152976 h 1640127"/>
              <a:gd name="connsiteX8" fmla="*/ 152976 w 1369281"/>
              <a:gd name="connsiteY8" fmla="*/ 0 h 164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281" h="1640127">
                <a:moveTo>
                  <a:pt x="152976" y="0"/>
                </a:moveTo>
                <a:lnTo>
                  <a:pt x="1216305" y="0"/>
                </a:lnTo>
                <a:cubicBezTo>
                  <a:pt x="1300791" y="0"/>
                  <a:pt x="1369281" y="68490"/>
                  <a:pt x="1369281" y="152976"/>
                </a:cubicBezTo>
                <a:lnTo>
                  <a:pt x="1369281" y="1487151"/>
                </a:lnTo>
                <a:cubicBezTo>
                  <a:pt x="1369281" y="1571637"/>
                  <a:pt x="1300791" y="1640127"/>
                  <a:pt x="1216305" y="1640127"/>
                </a:cubicBezTo>
                <a:lnTo>
                  <a:pt x="152976" y="1640127"/>
                </a:lnTo>
                <a:cubicBezTo>
                  <a:pt x="68490" y="1640127"/>
                  <a:pt x="0" y="1571637"/>
                  <a:pt x="0" y="1487151"/>
                </a:cubicBezTo>
                <a:lnTo>
                  <a:pt x="0" y="152976"/>
                </a:lnTo>
                <a:cubicBezTo>
                  <a:pt x="0" y="68490"/>
                  <a:pt x="68490" y="0"/>
                  <a:pt x="152976"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38077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mph" presetSubtype="0" accel="52000" decel="48000" autoRev="1" fill="hold" grpId="1" nodeType="withEffect">
                                  <p:stCondLst>
                                    <p:cond delay="500"/>
                                  </p:stCondLst>
                                  <p:childTnLst>
                                    <p:animScale>
                                      <p:cBhvr>
                                        <p:cTn id="9" dur="500" fill="hold"/>
                                        <p:tgtEl>
                                          <p:spTgt spid="8"/>
                                        </p:tgtEl>
                                      </p:cBhvr>
                                      <p:by x="120000" y="120000"/>
                                    </p:animScale>
                                  </p:childTnLst>
                                </p:cTn>
                              </p:par>
                              <p:par>
                                <p:cTn id="10" presetID="18" presetClass="entr" presetSubtype="12"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6" presetClass="emph" presetSubtype="0" accel="52000" decel="48000" autoRev="1" fill="hold" grpId="1" nodeType="withEffect">
                                  <p:stCondLst>
                                    <p:cond delay="750"/>
                                  </p:stCondLst>
                                  <p:childTnLst>
                                    <p:animScale>
                                      <p:cBhvr>
                                        <p:cTn id="14" dur="500" fill="hold"/>
                                        <p:tgtEl>
                                          <p:spTgt spid="7"/>
                                        </p:tgtEl>
                                      </p:cBhvr>
                                      <p:by x="120000" y="120000"/>
                                    </p:animScale>
                                  </p:childTnLst>
                                </p:cTn>
                              </p:par>
                              <p:par>
                                <p:cTn id="15" presetID="18" presetClass="entr" presetSubtype="12"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par>
                                <p:cTn id="18" presetID="6" presetClass="emph" presetSubtype="0" accel="52000" decel="48000" autoRev="1" fill="hold" grpId="1" nodeType="withEffect">
                                  <p:stCondLst>
                                    <p:cond delay="1000"/>
                                  </p:stCondLst>
                                  <p:childTnLst>
                                    <p:animScale>
                                      <p:cBhvr>
                                        <p:cTn id="19"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7" grpId="0" animBg="1"/>
      <p:bldP spid="7"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494B504-75E1-4752-A207-BFD153D49977}"/>
              </a:ext>
            </a:extLst>
          </p:cNvPr>
          <p:cNvSpPr>
            <a:spLocks noGrp="1"/>
          </p:cNvSpPr>
          <p:nvPr>
            <p:ph type="pic" sz="quarter" idx="11"/>
          </p:nvPr>
        </p:nvSpPr>
        <p:spPr>
          <a:xfrm>
            <a:off x="0" y="1"/>
            <a:ext cx="9020176" cy="6858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191919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6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B01FAEC-74B7-4FCF-A051-F3898FC8BE68}"/>
              </a:ext>
            </a:extLst>
          </p:cNvPr>
          <p:cNvSpPr/>
          <p:nvPr/>
        </p:nvSpPr>
        <p:spPr>
          <a:xfrm rot="2918561">
            <a:off x="-4081398" y="-2531652"/>
            <a:ext cx="18067692" cy="14063851"/>
          </a:xfrm>
          <a:custGeom>
            <a:avLst/>
            <a:gdLst>
              <a:gd name="connsiteX0" fmla="*/ 262373 w 1889617"/>
              <a:gd name="connsiteY0" fmla="*/ 1399474 h 1470873"/>
              <a:gd name="connsiteX1" fmla="*/ 336382 w 1889617"/>
              <a:gd name="connsiteY1" fmla="*/ 1439003 h 1470873"/>
              <a:gd name="connsiteX2" fmla="*/ 480305 w 1889617"/>
              <a:gd name="connsiteY2" fmla="*/ 1470816 h 1470873"/>
              <a:gd name="connsiteX3" fmla="*/ 879116 w 1889617"/>
              <a:gd name="connsiteY3" fmla="*/ 1324226 h 1470873"/>
              <a:gd name="connsiteX4" fmla="*/ 1436710 w 1889617"/>
              <a:gd name="connsiteY4" fmla="*/ 1363374 h 1470873"/>
              <a:gd name="connsiteX5" fmla="*/ 1801994 w 1889617"/>
              <a:gd name="connsiteY5" fmla="*/ 962086 h 1470873"/>
              <a:gd name="connsiteX6" fmla="*/ 1668167 w 1889617"/>
              <a:gd name="connsiteY6" fmla="*/ 39304 h 1470873"/>
              <a:gd name="connsiteX7" fmla="*/ 1221540 w 1889617"/>
              <a:gd name="connsiteY7" fmla="*/ 165986 h 1470873"/>
              <a:gd name="connsiteX8" fmla="*/ 1078189 w 1889617"/>
              <a:gd name="connsiteY8" fmla="*/ 383347 h 1470873"/>
              <a:gd name="connsiteX9" fmla="*/ 133499 w 1889617"/>
              <a:gd name="connsiteY9" fmla="*/ 537366 h 1470873"/>
              <a:gd name="connsiteX10" fmla="*/ 44917 w 1889617"/>
              <a:gd name="connsiteY10" fmla="*/ 670716 h 1470873"/>
              <a:gd name="connsiteX11" fmla="*/ 262373 w 1889617"/>
              <a:gd name="connsiteY11" fmla="*/ 1399474 h 147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9617" h="1470873">
                <a:moveTo>
                  <a:pt x="262373" y="1399474"/>
                </a:moveTo>
                <a:cubicBezTo>
                  <a:pt x="285709" y="1414618"/>
                  <a:pt x="310379" y="1427858"/>
                  <a:pt x="336382" y="1439003"/>
                </a:cubicBezTo>
                <a:cubicBezTo>
                  <a:pt x="381911" y="1458529"/>
                  <a:pt x="430775" y="1471864"/>
                  <a:pt x="480305" y="1470816"/>
                </a:cubicBezTo>
                <a:cubicBezTo>
                  <a:pt x="629371" y="1467578"/>
                  <a:pt x="734336" y="1324512"/>
                  <a:pt x="879116" y="1324226"/>
                </a:cubicBezTo>
                <a:cubicBezTo>
                  <a:pt x="1076284" y="1323845"/>
                  <a:pt x="1230494" y="1435955"/>
                  <a:pt x="1436710" y="1363374"/>
                </a:cubicBezTo>
                <a:cubicBezTo>
                  <a:pt x="1613113" y="1301271"/>
                  <a:pt x="1738748" y="1138108"/>
                  <a:pt x="1801994" y="962086"/>
                </a:cubicBezTo>
                <a:cubicBezTo>
                  <a:pt x="1898577" y="693100"/>
                  <a:pt x="1982111" y="203039"/>
                  <a:pt x="1668167" y="39304"/>
                </a:cubicBezTo>
                <a:cubicBezTo>
                  <a:pt x="1504623" y="-46040"/>
                  <a:pt x="1319457" y="12729"/>
                  <a:pt x="1221540" y="165986"/>
                </a:cubicBezTo>
                <a:cubicBezTo>
                  <a:pt x="1174677" y="239329"/>
                  <a:pt x="1138006" y="320196"/>
                  <a:pt x="1078189" y="383347"/>
                </a:cubicBezTo>
                <a:cubicBezTo>
                  <a:pt x="806917" y="669668"/>
                  <a:pt x="405057" y="279905"/>
                  <a:pt x="133499" y="537366"/>
                </a:cubicBezTo>
                <a:cubicBezTo>
                  <a:pt x="94542" y="574323"/>
                  <a:pt x="66253" y="621376"/>
                  <a:pt x="44917" y="670716"/>
                </a:cubicBezTo>
                <a:cubicBezTo>
                  <a:pt x="-65002" y="924176"/>
                  <a:pt x="34154" y="1251360"/>
                  <a:pt x="262373" y="1399474"/>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3" name="Freeform: Shape 2">
            <a:extLst>
              <a:ext uri="{FF2B5EF4-FFF2-40B4-BE49-F238E27FC236}">
                <a16:creationId xmlns:a16="http://schemas.microsoft.com/office/drawing/2014/main" id="{33D72990-3F46-4BDA-9EEC-DDC4003C7B1D}"/>
              </a:ext>
            </a:extLst>
          </p:cNvPr>
          <p:cNvSpPr/>
          <p:nvPr/>
        </p:nvSpPr>
        <p:spPr>
          <a:xfrm rot="1161760">
            <a:off x="0" y="-4853997"/>
            <a:ext cx="15953561" cy="19142954"/>
          </a:xfrm>
          <a:custGeom>
            <a:avLst/>
            <a:gdLst>
              <a:gd name="connsiteX0" fmla="*/ 1096184 w 2559784"/>
              <a:gd name="connsiteY0" fmla="*/ 283542 h 3071529"/>
              <a:gd name="connsiteX1" fmla="*/ 451817 w 2559784"/>
              <a:gd name="connsiteY1" fmla="*/ 984010 h 3071529"/>
              <a:gd name="connsiteX2" fmla="*/ 16334 w 2559784"/>
              <a:gd name="connsiteY2" fmla="*/ 1452164 h 3071529"/>
              <a:gd name="connsiteX3" fmla="*/ 558021 w 2559784"/>
              <a:gd name="connsiteY3" fmla="*/ 2171302 h 3071529"/>
              <a:gd name="connsiteX4" fmla="*/ 1126092 w 2559784"/>
              <a:gd name="connsiteY4" fmla="*/ 2351229 h 3071529"/>
              <a:gd name="connsiteX5" fmla="*/ 1394126 w 2559784"/>
              <a:gd name="connsiteY5" fmla="*/ 2652791 h 3071529"/>
              <a:gd name="connsiteX6" fmla="*/ 1975818 w 2559784"/>
              <a:gd name="connsiteY6" fmla="*/ 3062842 h 3071529"/>
              <a:gd name="connsiteX7" fmla="*/ 2550175 w 2559784"/>
              <a:gd name="connsiteY7" fmla="*/ 2740992 h 3071529"/>
              <a:gd name="connsiteX8" fmla="*/ 2358437 w 2559784"/>
              <a:gd name="connsiteY8" fmla="*/ 2232071 h 3071529"/>
              <a:gd name="connsiteX9" fmla="*/ 1936384 w 2559784"/>
              <a:gd name="connsiteY9" fmla="*/ 1853548 h 3071529"/>
              <a:gd name="connsiteX10" fmla="*/ 1779507 w 2559784"/>
              <a:gd name="connsiteY10" fmla="*/ 1336054 h 3071529"/>
              <a:gd name="connsiteX11" fmla="*/ 2030967 w 2559784"/>
              <a:gd name="connsiteY11" fmla="*/ 997917 h 3071529"/>
              <a:gd name="connsiteX12" fmla="*/ 2084974 w 2559784"/>
              <a:gd name="connsiteY12" fmla="*/ 178672 h 3071529"/>
              <a:gd name="connsiteX13" fmla="*/ 1462515 w 2559784"/>
              <a:gd name="connsiteY13" fmla="*/ 27700 h 3071529"/>
              <a:gd name="connsiteX14" fmla="*/ 1096184 w 2559784"/>
              <a:gd name="connsiteY14" fmla="*/ 283542 h 30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9784" h="3071529">
                <a:moveTo>
                  <a:pt x="1096184" y="283542"/>
                </a:moveTo>
                <a:cubicBezTo>
                  <a:pt x="890444" y="524429"/>
                  <a:pt x="758713" y="849327"/>
                  <a:pt x="451817" y="984010"/>
                </a:cubicBezTo>
                <a:cubicBezTo>
                  <a:pt x="242648" y="1075831"/>
                  <a:pt x="68246" y="1218706"/>
                  <a:pt x="16334" y="1452164"/>
                </a:cubicBezTo>
                <a:cubicBezTo>
                  <a:pt x="-71010" y="1844975"/>
                  <a:pt x="203786" y="2096149"/>
                  <a:pt x="558021" y="2171302"/>
                </a:cubicBezTo>
                <a:cubicBezTo>
                  <a:pt x="754046" y="2212926"/>
                  <a:pt x="964072" y="2233405"/>
                  <a:pt x="1126092" y="2351229"/>
                </a:cubicBezTo>
                <a:cubicBezTo>
                  <a:pt x="1235249" y="2430667"/>
                  <a:pt x="1310972" y="2546396"/>
                  <a:pt x="1394126" y="2652791"/>
                </a:cubicBezTo>
                <a:cubicBezTo>
                  <a:pt x="1543478" y="2843957"/>
                  <a:pt x="1737311" y="3018265"/>
                  <a:pt x="1975818" y="3062842"/>
                </a:cubicBezTo>
                <a:cubicBezTo>
                  <a:pt x="2214228" y="3107419"/>
                  <a:pt x="2496263" y="2977498"/>
                  <a:pt x="2550175" y="2740992"/>
                </a:cubicBezTo>
                <a:cubicBezTo>
                  <a:pt x="2592276" y="2556588"/>
                  <a:pt x="2490168" y="2367707"/>
                  <a:pt x="2358437" y="2232071"/>
                </a:cubicBezTo>
                <a:cubicBezTo>
                  <a:pt x="2226706" y="2096340"/>
                  <a:pt x="2063543" y="1993565"/>
                  <a:pt x="1936384" y="1853548"/>
                </a:cubicBezTo>
                <a:cubicBezTo>
                  <a:pt x="1809225" y="1713625"/>
                  <a:pt x="1719404" y="1515410"/>
                  <a:pt x="1779507" y="1336054"/>
                </a:cubicBezTo>
                <a:cubicBezTo>
                  <a:pt x="1824465" y="1201942"/>
                  <a:pt x="1941909" y="1107835"/>
                  <a:pt x="2030967" y="997917"/>
                </a:cubicBezTo>
                <a:cubicBezTo>
                  <a:pt x="2211180" y="775508"/>
                  <a:pt x="2297762" y="408986"/>
                  <a:pt x="2084974" y="178672"/>
                </a:cubicBezTo>
                <a:cubicBezTo>
                  <a:pt x="1932193" y="13318"/>
                  <a:pt x="1677876" y="-37927"/>
                  <a:pt x="1462515" y="27700"/>
                </a:cubicBezTo>
                <a:cubicBezTo>
                  <a:pt x="1306591" y="75135"/>
                  <a:pt x="1193148" y="170004"/>
                  <a:pt x="1096184" y="283542"/>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4" name="Freeform: Shape 3">
            <a:extLst>
              <a:ext uri="{FF2B5EF4-FFF2-40B4-BE49-F238E27FC236}">
                <a16:creationId xmlns:a16="http://schemas.microsoft.com/office/drawing/2014/main" id="{B25F33BE-98BF-40DF-9726-9F4D987C2285}"/>
              </a:ext>
            </a:extLst>
          </p:cNvPr>
          <p:cNvSpPr/>
          <p:nvPr/>
        </p:nvSpPr>
        <p:spPr>
          <a:xfrm rot="20438937">
            <a:off x="-4949517" y="-7753676"/>
            <a:ext cx="16757037" cy="20454276"/>
          </a:xfrm>
          <a:custGeom>
            <a:avLst/>
            <a:gdLst>
              <a:gd name="connsiteX0" fmla="*/ 125399 w 2095880"/>
              <a:gd name="connsiteY0" fmla="*/ 2472474 h 2558311"/>
              <a:gd name="connsiteX1" fmla="*/ 447439 w 2095880"/>
              <a:gd name="connsiteY1" fmla="*/ 2558009 h 2558311"/>
              <a:gd name="connsiteX2" fmla="*/ 1184864 w 2095880"/>
              <a:gd name="connsiteY2" fmla="*/ 2450186 h 2558311"/>
              <a:gd name="connsiteX3" fmla="*/ 1623205 w 2095880"/>
              <a:gd name="connsiteY3" fmla="*/ 2318074 h 2558311"/>
              <a:gd name="connsiteX4" fmla="*/ 1949532 w 2095880"/>
              <a:gd name="connsiteY4" fmla="*/ 1287469 h 2558311"/>
              <a:gd name="connsiteX5" fmla="*/ 1836279 w 2095880"/>
              <a:gd name="connsiteY5" fmla="*/ 1186885 h 2558311"/>
              <a:gd name="connsiteX6" fmla="*/ 1661305 w 2095880"/>
              <a:gd name="connsiteY6" fmla="*/ 674440 h 2558311"/>
              <a:gd name="connsiteX7" fmla="*/ 1540528 w 2095880"/>
              <a:gd name="connsiteY7" fmla="*/ 140468 h 2558311"/>
              <a:gd name="connsiteX8" fmla="*/ 1365363 w 2095880"/>
              <a:gd name="connsiteY8" fmla="*/ 4737 h 2558311"/>
              <a:gd name="connsiteX9" fmla="*/ 1142479 w 2095880"/>
              <a:gd name="connsiteY9" fmla="*/ 72841 h 2558311"/>
              <a:gd name="connsiteX10" fmla="*/ 1016558 w 2095880"/>
              <a:gd name="connsiteY10" fmla="*/ 276581 h 2558311"/>
              <a:gd name="connsiteX11" fmla="*/ 965409 w 2095880"/>
              <a:gd name="connsiteY11" fmla="*/ 531660 h 2558311"/>
              <a:gd name="connsiteX12" fmla="*/ 987411 w 2095880"/>
              <a:gd name="connsiteY12" fmla="*/ 1001243 h 2558311"/>
              <a:gd name="connsiteX13" fmla="*/ 867206 w 2095880"/>
              <a:gd name="connsiteY13" fmla="*/ 1364812 h 2558311"/>
              <a:gd name="connsiteX14" fmla="*/ 486206 w 2095880"/>
              <a:gd name="connsiteY14" fmla="*/ 1632845 h 2558311"/>
              <a:gd name="connsiteX15" fmla="*/ 10623 w 2095880"/>
              <a:gd name="connsiteY15" fmla="*/ 2134908 h 2558311"/>
              <a:gd name="connsiteX16" fmla="*/ 39864 w 2095880"/>
              <a:gd name="connsiteY16" fmla="*/ 2381320 h 2558311"/>
              <a:gd name="connsiteX17" fmla="*/ 125399 w 2095880"/>
              <a:gd name="connsiteY17" fmla="*/ 2472474 h 25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5880" h="2558311">
                <a:moveTo>
                  <a:pt x="125399" y="2472474"/>
                </a:moveTo>
                <a:cubicBezTo>
                  <a:pt x="213981" y="2534387"/>
                  <a:pt x="335806" y="2555818"/>
                  <a:pt x="447439" y="2558009"/>
                </a:cubicBezTo>
                <a:cubicBezTo>
                  <a:pt x="696518" y="2562962"/>
                  <a:pt x="942168" y="2506383"/>
                  <a:pt x="1184864" y="2450186"/>
                </a:cubicBezTo>
                <a:cubicBezTo>
                  <a:pt x="1333836" y="2415705"/>
                  <a:pt x="1483854" y="2380844"/>
                  <a:pt x="1623205" y="2318074"/>
                </a:cubicBezTo>
                <a:cubicBezTo>
                  <a:pt x="1989918" y="2153006"/>
                  <a:pt x="2283859" y="1630940"/>
                  <a:pt x="1949532" y="1287469"/>
                </a:cubicBezTo>
                <a:cubicBezTo>
                  <a:pt x="1914289" y="1251274"/>
                  <a:pt x="1872093" y="1222413"/>
                  <a:pt x="1836279" y="1186885"/>
                </a:cubicBezTo>
                <a:cubicBezTo>
                  <a:pt x="1705120" y="1056964"/>
                  <a:pt x="1674830" y="858558"/>
                  <a:pt x="1661305" y="674440"/>
                </a:cubicBezTo>
                <a:cubicBezTo>
                  <a:pt x="1647780" y="490321"/>
                  <a:pt x="1641017" y="295345"/>
                  <a:pt x="1540528" y="140468"/>
                </a:cubicBezTo>
                <a:cubicBezTo>
                  <a:pt x="1499285" y="76937"/>
                  <a:pt x="1439373" y="20929"/>
                  <a:pt x="1365363" y="4737"/>
                </a:cubicBezTo>
                <a:cubicBezTo>
                  <a:pt x="1286591" y="-12503"/>
                  <a:pt x="1202486" y="18929"/>
                  <a:pt x="1142479" y="72841"/>
                </a:cubicBezTo>
                <a:cubicBezTo>
                  <a:pt x="1082471" y="126752"/>
                  <a:pt x="1043799" y="200666"/>
                  <a:pt x="1016558" y="276581"/>
                </a:cubicBezTo>
                <a:cubicBezTo>
                  <a:pt x="987221" y="358495"/>
                  <a:pt x="969980" y="444792"/>
                  <a:pt x="965409" y="531660"/>
                </a:cubicBezTo>
                <a:cubicBezTo>
                  <a:pt x="957217" y="688251"/>
                  <a:pt x="990079" y="844461"/>
                  <a:pt x="987411" y="1001243"/>
                </a:cubicBezTo>
                <a:cubicBezTo>
                  <a:pt x="985221" y="1128211"/>
                  <a:pt x="955121" y="1268228"/>
                  <a:pt x="867206" y="1364812"/>
                </a:cubicBezTo>
                <a:cubicBezTo>
                  <a:pt x="769289" y="1472349"/>
                  <a:pt x="609745" y="1555597"/>
                  <a:pt x="486206" y="1632845"/>
                </a:cubicBezTo>
                <a:cubicBezTo>
                  <a:pt x="286181" y="1757909"/>
                  <a:pt x="68820" y="1888020"/>
                  <a:pt x="10623" y="2134908"/>
                </a:cubicBezTo>
                <a:cubicBezTo>
                  <a:pt x="-8809" y="2217395"/>
                  <a:pt x="-2998" y="2308263"/>
                  <a:pt x="39864" y="2381320"/>
                </a:cubicBezTo>
                <a:cubicBezTo>
                  <a:pt x="61772" y="2418563"/>
                  <a:pt x="91109" y="2448566"/>
                  <a:pt x="125399" y="2472474"/>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2" name="Picture Placeholder 11">
            <a:extLst>
              <a:ext uri="{FF2B5EF4-FFF2-40B4-BE49-F238E27FC236}">
                <a16:creationId xmlns:a16="http://schemas.microsoft.com/office/drawing/2014/main" id="{E3F024CD-F9D1-46B8-AB72-EFDF21FCD9A1}"/>
              </a:ext>
            </a:extLst>
          </p:cNvPr>
          <p:cNvSpPr>
            <a:spLocks noGrp="1"/>
          </p:cNvSpPr>
          <p:nvPr>
            <p:ph type="pic" sz="quarter" idx="11"/>
          </p:nvPr>
        </p:nvSpPr>
        <p:spPr>
          <a:xfrm>
            <a:off x="4833384" y="123780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3" name="Picture Placeholder 12">
            <a:extLst>
              <a:ext uri="{FF2B5EF4-FFF2-40B4-BE49-F238E27FC236}">
                <a16:creationId xmlns:a16="http://schemas.microsoft.com/office/drawing/2014/main" id="{98FA0A46-38B2-4DDE-9571-1792994B460A}"/>
              </a:ext>
            </a:extLst>
          </p:cNvPr>
          <p:cNvSpPr>
            <a:spLocks noGrp="1"/>
          </p:cNvSpPr>
          <p:nvPr>
            <p:ph type="pic" sz="quarter" idx="12"/>
          </p:nvPr>
        </p:nvSpPr>
        <p:spPr>
          <a:xfrm>
            <a:off x="7250380" y="123780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4" name="Picture Placeholder 13">
            <a:extLst>
              <a:ext uri="{FF2B5EF4-FFF2-40B4-BE49-F238E27FC236}">
                <a16:creationId xmlns:a16="http://schemas.microsoft.com/office/drawing/2014/main" id="{E3B31503-073D-4AA1-BCAF-2B391734FF4E}"/>
              </a:ext>
            </a:extLst>
          </p:cNvPr>
          <p:cNvSpPr>
            <a:spLocks noGrp="1"/>
          </p:cNvSpPr>
          <p:nvPr>
            <p:ph type="pic" sz="quarter" idx="13"/>
          </p:nvPr>
        </p:nvSpPr>
        <p:spPr>
          <a:xfrm>
            <a:off x="9667376" y="123780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5" name="Picture Placeholder 14">
            <a:extLst>
              <a:ext uri="{FF2B5EF4-FFF2-40B4-BE49-F238E27FC236}">
                <a16:creationId xmlns:a16="http://schemas.microsoft.com/office/drawing/2014/main" id="{C00A12DB-94E2-4BBD-993A-51C019EF7F02}"/>
              </a:ext>
            </a:extLst>
          </p:cNvPr>
          <p:cNvSpPr>
            <a:spLocks noGrp="1"/>
          </p:cNvSpPr>
          <p:nvPr>
            <p:ph type="pic" sz="quarter" idx="14"/>
          </p:nvPr>
        </p:nvSpPr>
        <p:spPr>
          <a:xfrm>
            <a:off x="4833384" y="381476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6" name="Picture Placeholder 15">
            <a:extLst>
              <a:ext uri="{FF2B5EF4-FFF2-40B4-BE49-F238E27FC236}">
                <a16:creationId xmlns:a16="http://schemas.microsoft.com/office/drawing/2014/main" id="{D308B950-9BAF-4A7A-A214-75B0274CA4C6}"/>
              </a:ext>
            </a:extLst>
          </p:cNvPr>
          <p:cNvSpPr>
            <a:spLocks noGrp="1"/>
          </p:cNvSpPr>
          <p:nvPr>
            <p:ph type="pic" sz="quarter" idx="15"/>
          </p:nvPr>
        </p:nvSpPr>
        <p:spPr>
          <a:xfrm>
            <a:off x="7250380" y="381476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7" name="Picture Placeholder 16">
            <a:extLst>
              <a:ext uri="{FF2B5EF4-FFF2-40B4-BE49-F238E27FC236}">
                <a16:creationId xmlns:a16="http://schemas.microsoft.com/office/drawing/2014/main" id="{F179DBF1-72F7-46D5-9A5B-5AAC1EB31C27}"/>
              </a:ext>
            </a:extLst>
          </p:cNvPr>
          <p:cNvSpPr>
            <a:spLocks noGrp="1"/>
          </p:cNvSpPr>
          <p:nvPr>
            <p:ph type="pic" sz="quarter" idx="16"/>
          </p:nvPr>
        </p:nvSpPr>
        <p:spPr>
          <a:xfrm>
            <a:off x="9667376" y="381476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1" name="Freeform: Shape 1">
            <a:extLst>
              <a:ext uri="{FF2B5EF4-FFF2-40B4-BE49-F238E27FC236}">
                <a16:creationId xmlns:a16="http://schemas.microsoft.com/office/drawing/2014/main" id="{069653BA-FF00-48F6-9A52-596C49496845}"/>
              </a:ext>
            </a:extLst>
          </p:cNvPr>
          <p:cNvSpPr/>
          <p:nvPr userDrawn="1"/>
        </p:nvSpPr>
        <p:spPr>
          <a:xfrm rot="2918561">
            <a:off x="-4081398" y="-2531652"/>
            <a:ext cx="18067692" cy="14063851"/>
          </a:xfrm>
          <a:custGeom>
            <a:avLst/>
            <a:gdLst>
              <a:gd name="connsiteX0" fmla="*/ 262373 w 1889617"/>
              <a:gd name="connsiteY0" fmla="*/ 1399474 h 1470873"/>
              <a:gd name="connsiteX1" fmla="*/ 336382 w 1889617"/>
              <a:gd name="connsiteY1" fmla="*/ 1439003 h 1470873"/>
              <a:gd name="connsiteX2" fmla="*/ 480305 w 1889617"/>
              <a:gd name="connsiteY2" fmla="*/ 1470816 h 1470873"/>
              <a:gd name="connsiteX3" fmla="*/ 879116 w 1889617"/>
              <a:gd name="connsiteY3" fmla="*/ 1324226 h 1470873"/>
              <a:gd name="connsiteX4" fmla="*/ 1436710 w 1889617"/>
              <a:gd name="connsiteY4" fmla="*/ 1363374 h 1470873"/>
              <a:gd name="connsiteX5" fmla="*/ 1801994 w 1889617"/>
              <a:gd name="connsiteY5" fmla="*/ 962086 h 1470873"/>
              <a:gd name="connsiteX6" fmla="*/ 1668167 w 1889617"/>
              <a:gd name="connsiteY6" fmla="*/ 39304 h 1470873"/>
              <a:gd name="connsiteX7" fmla="*/ 1221540 w 1889617"/>
              <a:gd name="connsiteY7" fmla="*/ 165986 h 1470873"/>
              <a:gd name="connsiteX8" fmla="*/ 1078189 w 1889617"/>
              <a:gd name="connsiteY8" fmla="*/ 383347 h 1470873"/>
              <a:gd name="connsiteX9" fmla="*/ 133499 w 1889617"/>
              <a:gd name="connsiteY9" fmla="*/ 537366 h 1470873"/>
              <a:gd name="connsiteX10" fmla="*/ 44917 w 1889617"/>
              <a:gd name="connsiteY10" fmla="*/ 670716 h 1470873"/>
              <a:gd name="connsiteX11" fmla="*/ 262373 w 1889617"/>
              <a:gd name="connsiteY11" fmla="*/ 1399474 h 147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9617" h="1470873">
                <a:moveTo>
                  <a:pt x="262373" y="1399474"/>
                </a:moveTo>
                <a:cubicBezTo>
                  <a:pt x="285709" y="1414618"/>
                  <a:pt x="310379" y="1427858"/>
                  <a:pt x="336382" y="1439003"/>
                </a:cubicBezTo>
                <a:cubicBezTo>
                  <a:pt x="381911" y="1458529"/>
                  <a:pt x="430775" y="1471864"/>
                  <a:pt x="480305" y="1470816"/>
                </a:cubicBezTo>
                <a:cubicBezTo>
                  <a:pt x="629371" y="1467578"/>
                  <a:pt x="734336" y="1324512"/>
                  <a:pt x="879116" y="1324226"/>
                </a:cubicBezTo>
                <a:cubicBezTo>
                  <a:pt x="1076284" y="1323845"/>
                  <a:pt x="1230494" y="1435955"/>
                  <a:pt x="1436710" y="1363374"/>
                </a:cubicBezTo>
                <a:cubicBezTo>
                  <a:pt x="1613113" y="1301271"/>
                  <a:pt x="1738748" y="1138108"/>
                  <a:pt x="1801994" y="962086"/>
                </a:cubicBezTo>
                <a:cubicBezTo>
                  <a:pt x="1898577" y="693100"/>
                  <a:pt x="1982111" y="203039"/>
                  <a:pt x="1668167" y="39304"/>
                </a:cubicBezTo>
                <a:cubicBezTo>
                  <a:pt x="1504623" y="-46040"/>
                  <a:pt x="1319457" y="12729"/>
                  <a:pt x="1221540" y="165986"/>
                </a:cubicBezTo>
                <a:cubicBezTo>
                  <a:pt x="1174677" y="239329"/>
                  <a:pt x="1138006" y="320196"/>
                  <a:pt x="1078189" y="383347"/>
                </a:cubicBezTo>
                <a:cubicBezTo>
                  <a:pt x="806917" y="669668"/>
                  <a:pt x="405057" y="279905"/>
                  <a:pt x="133499" y="537366"/>
                </a:cubicBezTo>
                <a:cubicBezTo>
                  <a:pt x="94542" y="574323"/>
                  <a:pt x="66253" y="621376"/>
                  <a:pt x="44917" y="670716"/>
                </a:cubicBezTo>
                <a:cubicBezTo>
                  <a:pt x="-65002" y="924176"/>
                  <a:pt x="34154" y="1251360"/>
                  <a:pt x="262373" y="1399474"/>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8" name="Freeform: Shape 2">
            <a:extLst>
              <a:ext uri="{FF2B5EF4-FFF2-40B4-BE49-F238E27FC236}">
                <a16:creationId xmlns:a16="http://schemas.microsoft.com/office/drawing/2014/main" id="{490613E4-A4DF-43E5-9AA7-B9D6FE026257}"/>
              </a:ext>
            </a:extLst>
          </p:cNvPr>
          <p:cNvSpPr/>
          <p:nvPr userDrawn="1"/>
        </p:nvSpPr>
        <p:spPr>
          <a:xfrm rot="1161760">
            <a:off x="0" y="-4853997"/>
            <a:ext cx="15953561" cy="19142954"/>
          </a:xfrm>
          <a:custGeom>
            <a:avLst/>
            <a:gdLst>
              <a:gd name="connsiteX0" fmla="*/ 1096184 w 2559784"/>
              <a:gd name="connsiteY0" fmla="*/ 283542 h 3071529"/>
              <a:gd name="connsiteX1" fmla="*/ 451817 w 2559784"/>
              <a:gd name="connsiteY1" fmla="*/ 984010 h 3071529"/>
              <a:gd name="connsiteX2" fmla="*/ 16334 w 2559784"/>
              <a:gd name="connsiteY2" fmla="*/ 1452164 h 3071529"/>
              <a:gd name="connsiteX3" fmla="*/ 558021 w 2559784"/>
              <a:gd name="connsiteY3" fmla="*/ 2171302 h 3071529"/>
              <a:gd name="connsiteX4" fmla="*/ 1126092 w 2559784"/>
              <a:gd name="connsiteY4" fmla="*/ 2351229 h 3071529"/>
              <a:gd name="connsiteX5" fmla="*/ 1394126 w 2559784"/>
              <a:gd name="connsiteY5" fmla="*/ 2652791 h 3071529"/>
              <a:gd name="connsiteX6" fmla="*/ 1975818 w 2559784"/>
              <a:gd name="connsiteY6" fmla="*/ 3062842 h 3071529"/>
              <a:gd name="connsiteX7" fmla="*/ 2550175 w 2559784"/>
              <a:gd name="connsiteY7" fmla="*/ 2740992 h 3071529"/>
              <a:gd name="connsiteX8" fmla="*/ 2358437 w 2559784"/>
              <a:gd name="connsiteY8" fmla="*/ 2232071 h 3071529"/>
              <a:gd name="connsiteX9" fmla="*/ 1936384 w 2559784"/>
              <a:gd name="connsiteY9" fmla="*/ 1853548 h 3071529"/>
              <a:gd name="connsiteX10" fmla="*/ 1779507 w 2559784"/>
              <a:gd name="connsiteY10" fmla="*/ 1336054 h 3071529"/>
              <a:gd name="connsiteX11" fmla="*/ 2030967 w 2559784"/>
              <a:gd name="connsiteY11" fmla="*/ 997917 h 3071529"/>
              <a:gd name="connsiteX12" fmla="*/ 2084974 w 2559784"/>
              <a:gd name="connsiteY12" fmla="*/ 178672 h 3071529"/>
              <a:gd name="connsiteX13" fmla="*/ 1462515 w 2559784"/>
              <a:gd name="connsiteY13" fmla="*/ 27700 h 3071529"/>
              <a:gd name="connsiteX14" fmla="*/ 1096184 w 2559784"/>
              <a:gd name="connsiteY14" fmla="*/ 283542 h 30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9784" h="3071529">
                <a:moveTo>
                  <a:pt x="1096184" y="283542"/>
                </a:moveTo>
                <a:cubicBezTo>
                  <a:pt x="890444" y="524429"/>
                  <a:pt x="758713" y="849327"/>
                  <a:pt x="451817" y="984010"/>
                </a:cubicBezTo>
                <a:cubicBezTo>
                  <a:pt x="242648" y="1075831"/>
                  <a:pt x="68246" y="1218706"/>
                  <a:pt x="16334" y="1452164"/>
                </a:cubicBezTo>
                <a:cubicBezTo>
                  <a:pt x="-71010" y="1844975"/>
                  <a:pt x="203786" y="2096149"/>
                  <a:pt x="558021" y="2171302"/>
                </a:cubicBezTo>
                <a:cubicBezTo>
                  <a:pt x="754046" y="2212926"/>
                  <a:pt x="964072" y="2233405"/>
                  <a:pt x="1126092" y="2351229"/>
                </a:cubicBezTo>
                <a:cubicBezTo>
                  <a:pt x="1235249" y="2430667"/>
                  <a:pt x="1310972" y="2546396"/>
                  <a:pt x="1394126" y="2652791"/>
                </a:cubicBezTo>
                <a:cubicBezTo>
                  <a:pt x="1543478" y="2843957"/>
                  <a:pt x="1737311" y="3018265"/>
                  <a:pt x="1975818" y="3062842"/>
                </a:cubicBezTo>
                <a:cubicBezTo>
                  <a:pt x="2214228" y="3107419"/>
                  <a:pt x="2496263" y="2977498"/>
                  <a:pt x="2550175" y="2740992"/>
                </a:cubicBezTo>
                <a:cubicBezTo>
                  <a:pt x="2592276" y="2556588"/>
                  <a:pt x="2490168" y="2367707"/>
                  <a:pt x="2358437" y="2232071"/>
                </a:cubicBezTo>
                <a:cubicBezTo>
                  <a:pt x="2226706" y="2096340"/>
                  <a:pt x="2063543" y="1993565"/>
                  <a:pt x="1936384" y="1853548"/>
                </a:cubicBezTo>
                <a:cubicBezTo>
                  <a:pt x="1809225" y="1713625"/>
                  <a:pt x="1719404" y="1515410"/>
                  <a:pt x="1779507" y="1336054"/>
                </a:cubicBezTo>
                <a:cubicBezTo>
                  <a:pt x="1824465" y="1201942"/>
                  <a:pt x="1941909" y="1107835"/>
                  <a:pt x="2030967" y="997917"/>
                </a:cubicBezTo>
                <a:cubicBezTo>
                  <a:pt x="2211180" y="775508"/>
                  <a:pt x="2297762" y="408986"/>
                  <a:pt x="2084974" y="178672"/>
                </a:cubicBezTo>
                <a:cubicBezTo>
                  <a:pt x="1932193" y="13318"/>
                  <a:pt x="1677876" y="-37927"/>
                  <a:pt x="1462515" y="27700"/>
                </a:cubicBezTo>
                <a:cubicBezTo>
                  <a:pt x="1306591" y="75135"/>
                  <a:pt x="1193148" y="170004"/>
                  <a:pt x="1096184" y="283542"/>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19" name="Freeform: Shape 3">
            <a:extLst>
              <a:ext uri="{FF2B5EF4-FFF2-40B4-BE49-F238E27FC236}">
                <a16:creationId xmlns:a16="http://schemas.microsoft.com/office/drawing/2014/main" id="{8C8094F3-6E32-41EA-AEB7-CB3697666118}"/>
              </a:ext>
            </a:extLst>
          </p:cNvPr>
          <p:cNvSpPr/>
          <p:nvPr userDrawn="1"/>
        </p:nvSpPr>
        <p:spPr>
          <a:xfrm rot="20438937">
            <a:off x="-4949517" y="-7753676"/>
            <a:ext cx="16757037" cy="20454276"/>
          </a:xfrm>
          <a:custGeom>
            <a:avLst/>
            <a:gdLst>
              <a:gd name="connsiteX0" fmla="*/ 125399 w 2095880"/>
              <a:gd name="connsiteY0" fmla="*/ 2472474 h 2558311"/>
              <a:gd name="connsiteX1" fmla="*/ 447439 w 2095880"/>
              <a:gd name="connsiteY1" fmla="*/ 2558009 h 2558311"/>
              <a:gd name="connsiteX2" fmla="*/ 1184864 w 2095880"/>
              <a:gd name="connsiteY2" fmla="*/ 2450186 h 2558311"/>
              <a:gd name="connsiteX3" fmla="*/ 1623205 w 2095880"/>
              <a:gd name="connsiteY3" fmla="*/ 2318074 h 2558311"/>
              <a:gd name="connsiteX4" fmla="*/ 1949532 w 2095880"/>
              <a:gd name="connsiteY4" fmla="*/ 1287469 h 2558311"/>
              <a:gd name="connsiteX5" fmla="*/ 1836279 w 2095880"/>
              <a:gd name="connsiteY5" fmla="*/ 1186885 h 2558311"/>
              <a:gd name="connsiteX6" fmla="*/ 1661305 w 2095880"/>
              <a:gd name="connsiteY6" fmla="*/ 674440 h 2558311"/>
              <a:gd name="connsiteX7" fmla="*/ 1540528 w 2095880"/>
              <a:gd name="connsiteY7" fmla="*/ 140468 h 2558311"/>
              <a:gd name="connsiteX8" fmla="*/ 1365363 w 2095880"/>
              <a:gd name="connsiteY8" fmla="*/ 4737 h 2558311"/>
              <a:gd name="connsiteX9" fmla="*/ 1142479 w 2095880"/>
              <a:gd name="connsiteY9" fmla="*/ 72841 h 2558311"/>
              <a:gd name="connsiteX10" fmla="*/ 1016558 w 2095880"/>
              <a:gd name="connsiteY10" fmla="*/ 276581 h 2558311"/>
              <a:gd name="connsiteX11" fmla="*/ 965409 w 2095880"/>
              <a:gd name="connsiteY11" fmla="*/ 531660 h 2558311"/>
              <a:gd name="connsiteX12" fmla="*/ 987411 w 2095880"/>
              <a:gd name="connsiteY12" fmla="*/ 1001243 h 2558311"/>
              <a:gd name="connsiteX13" fmla="*/ 867206 w 2095880"/>
              <a:gd name="connsiteY13" fmla="*/ 1364812 h 2558311"/>
              <a:gd name="connsiteX14" fmla="*/ 486206 w 2095880"/>
              <a:gd name="connsiteY14" fmla="*/ 1632845 h 2558311"/>
              <a:gd name="connsiteX15" fmla="*/ 10623 w 2095880"/>
              <a:gd name="connsiteY15" fmla="*/ 2134908 h 2558311"/>
              <a:gd name="connsiteX16" fmla="*/ 39864 w 2095880"/>
              <a:gd name="connsiteY16" fmla="*/ 2381320 h 2558311"/>
              <a:gd name="connsiteX17" fmla="*/ 125399 w 2095880"/>
              <a:gd name="connsiteY17" fmla="*/ 2472474 h 25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5880" h="2558311">
                <a:moveTo>
                  <a:pt x="125399" y="2472474"/>
                </a:moveTo>
                <a:cubicBezTo>
                  <a:pt x="213981" y="2534387"/>
                  <a:pt x="335806" y="2555818"/>
                  <a:pt x="447439" y="2558009"/>
                </a:cubicBezTo>
                <a:cubicBezTo>
                  <a:pt x="696518" y="2562962"/>
                  <a:pt x="942168" y="2506383"/>
                  <a:pt x="1184864" y="2450186"/>
                </a:cubicBezTo>
                <a:cubicBezTo>
                  <a:pt x="1333836" y="2415705"/>
                  <a:pt x="1483854" y="2380844"/>
                  <a:pt x="1623205" y="2318074"/>
                </a:cubicBezTo>
                <a:cubicBezTo>
                  <a:pt x="1989918" y="2153006"/>
                  <a:pt x="2283859" y="1630940"/>
                  <a:pt x="1949532" y="1287469"/>
                </a:cubicBezTo>
                <a:cubicBezTo>
                  <a:pt x="1914289" y="1251274"/>
                  <a:pt x="1872093" y="1222413"/>
                  <a:pt x="1836279" y="1186885"/>
                </a:cubicBezTo>
                <a:cubicBezTo>
                  <a:pt x="1705120" y="1056964"/>
                  <a:pt x="1674830" y="858558"/>
                  <a:pt x="1661305" y="674440"/>
                </a:cubicBezTo>
                <a:cubicBezTo>
                  <a:pt x="1647780" y="490321"/>
                  <a:pt x="1641017" y="295345"/>
                  <a:pt x="1540528" y="140468"/>
                </a:cubicBezTo>
                <a:cubicBezTo>
                  <a:pt x="1499285" y="76937"/>
                  <a:pt x="1439373" y="20929"/>
                  <a:pt x="1365363" y="4737"/>
                </a:cubicBezTo>
                <a:cubicBezTo>
                  <a:pt x="1286591" y="-12503"/>
                  <a:pt x="1202486" y="18929"/>
                  <a:pt x="1142479" y="72841"/>
                </a:cubicBezTo>
                <a:cubicBezTo>
                  <a:pt x="1082471" y="126752"/>
                  <a:pt x="1043799" y="200666"/>
                  <a:pt x="1016558" y="276581"/>
                </a:cubicBezTo>
                <a:cubicBezTo>
                  <a:pt x="987221" y="358495"/>
                  <a:pt x="969980" y="444792"/>
                  <a:pt x="965409" y="531660"/>
                </a:cubicBezTo>
                <a:cubicBezTo>
                  <a:pt x="957217" y="688251"/>
                  <a:pt x="990079" y="844461"/>
                  <a:pt x="987411" y="1001243"/>
                </a:cubicBezTo>
                <a:cubicBezTo>
                  <a:pt x="985221" y="1128211"/>
                  <a:pt x="955121" y="1268228"/>
                  <a:pt x="867206" y="1364812"/>
                </a:cubicBezTo>
                <a:cubicBezTo>
                  <a:pt x="769289" y="1472349"/>
                  <a:pt x="609745" y="1555597"/>
                  <a:pt x="486206" y="1632845"/>
                </a:cubicBezTo>
                <a:cubicBezTo>
                  <a:pt x="286181" y="1757909"/>
                  <a:pt x="68820" y="1888020"/>
                  <a:pt x="10623" y="2134908"/>
                </a:cubicBezTo>
                <a:cubicBezTo>
                  <a:pt x="-8809" y="2217395"/>
                  <a:pt x="-2998" y="2308263"/>
                  <a:pt x="39864" y="2381320"/>
                </a:cubicBezTo>
                <a:cubicBezTo>
                  <a:pt x="61772" y="2418563"/>
                  <a:pt x="91109" y="2448566"/>
                  <a:pt x="125399" y="2472474"/>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Tree>
    <p:extLst>
      <p:ext uri="{BB962C8B-B14F-4D97-AF65-F5344CB8AC3E}">
        <p14:creationId xmlns:p14="http://schemas.microsoft.com/office/powerpoint/2010/main" val="92268275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repeatCount="indefinite" fill="hold" grpId="1" nodeType="withEffect">
                                      <p:stCondLst>
                                        <p:cond delay="0"/>
                                      </p:stCondLst>
                                      <p:childTnLst>
                                        <p:animRot by="21600000">
                                          <p:cBhvr>
                                            <p:cTn id="9" dur="20000" fill="hold"/>
                                            <p:tgtEl>
                                              <p:spTgt spid="4"/>
                                            </p:tgtEl>
                                            <p:attrNameLst>
                                              <p:attrName>r</p:attrName>
                                            </p:attrNameLst>
                                          </p:cBhvr>
                                        </p:animRot>
                                      </p:childTnLst>
                                    </p:cTn>
                                  </p:par>
                                  <p:par>
                                    <p:cTn id="10" presetID="6" presetClass="emph" presetSubtype="0" repeatCount="indefinite" autoRev="1" fill="hold" grpId="2" nodeType="withEffect" p14:presetBounceEnd="93000">
                                      <p:stCondLst>
                                        <p:cond delay="0"/>
                                      </p:stCondLst>
                                      <p:childTnLst>
                                        <p:animScale p14:bounceEnd="93000">
                                          <p:cBhvr>
                                            <p:cTn id="11" dur="10000" fill="hold"/>
                                            <p:tgtEl>
                                              <p:spTgt spid="4"/>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2"/>
                                            </p:tgtEl>
                                            <p:attrNameLst>
                                              <p:attrName>r</p:attrName>
                                            </p:attrNameLst>
                                          </p:cBhvr>
                                        </p:animRot>
                                      </p:childTnLst>
                                    </p:cTn>
                                  </p:par>
                                  <p:par>
                                    <p:cTn id="17" presetID="6" presetClass="emph" presetSubtype="0" repeatCount="indefinite" autoRev="1" fill="hold" grpId="2" nodeType="withEffect" p14:presetBounceEnd="93000">
                                      <p:stCondLst>
                                        <p:cond delay="0"/>
                                      </p:stCondLst>
                                      <p:childTnLst>
                                        <p:animScale p14:bounceEnd="93000">
                                          <p:cBhvr>
                                            <p:cTn id="18" dur="7500" fill="hold"/>
                                            <p:tgtEl>
                                              <p:spTgt spid="2"/>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8" presetClass="emph" presetSubtype="0" repeatCount="indefinite" fill="hold" grpId="1" nodeType="withEffect">
                                      <p:stCondLst>
                                        <p:cond delay="0"/>
                                      </p:stCondLst>
                                      <p:childTnLst>
                                        <p:animRot by="21600000">
                                          <p:cBhvr>
                                            <p:cTn id="23" dur="15000" fill="hold"/>
                                            <p:tgtEl>
                                              <p:spTgt spid="3"/>
                                            </p:tgtEl>
                                            <p:attrNameLst>
                                              <p:attrName>r</p:attrName>
                                            </p:attrNameLst>
                                          </p:cBhvr>
                                        </p:animRot>
                                      </p:childTnLst>
                                    </p:cTn>
                                  </p:par>
                                  <p:par>
                                    <p:cTn id="24" presetID="6" presetClass="emph" presetSubtype="0" repeatCount="indefinite" autoRev="1" fill="hold" grpId="2" nodeType="withEffect" p14:presetBounceEnd="93000">
                                      <p:stCondLst>
                                        <p:cond delay="0"/>
                                      </p:stCondLst>
                                      <p:childTnLst>
                                        <p:animScale p14:bounceEnd="93000">
                                          <p:cBhvr>
                                            <p:cTn id="25" dur="5000" fill="hold"/>
                                            <p:tgtEl>
                                              <p:spTgt spid="3"/>
                                            </p:tgtEl>
                                          </p:cBhvr>
                                          <p:by x="75000" y="75000"/>
                                        </p:animScale>
                                      </p:childTnLst>
                                    </p:cTn>
                                  </p:par>
                                  <p:par>
                                    <p:cTn id="26" presetID="18" presetClass="entr" presetSubtype="12" fill="hold" grpId="0" nodeType="with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par>
                                    <p:cTn id="29" presetID="6" presetClass="emph" presetSubtype="0" accel="52000" decel="48000" autoRev="1" fill="hold" grpId="1" nodeType="withEffect">
                                      <p:stCondLst>
                                        <p:cond delay="250"/>
                                      </p:stCondLst>
                                      <p:childTnLst>
                                        <p:animScale>
                                          <p:cBhvr>
                                            <p:cTn id="30" dur="500" fill="hold"/>
                                            <p:tgtEl>
                                              <p:spTgt spid="12"/>
                                            </p:tgtEl>
                                          </p:cBhvr>
                                          <p:by x="120000" y="120000"/>
                                        </p:animScale>
                                      </p:childTnLst>
                                    </p:cTn>
                                  </p:par>
                                  <p:par>
                                    <p:cTn id="31" presetID="18" presetClass="entr" presetSubtype="12" fill="hold" grpId="0" nodeType="withEffect">
                                      <p:stCondLst>
                                        <p:cond delay="50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par>
                                    <p:cTn id="34" presetID="6" presetClass="emph" presetSubtype="0" accel="52000" decel="48000" autoRev="1" fill="hold" grpId="1" nodeType="withEffect">
                                      <p:stCondLst>
                                        <p:cond delay="500"/>
                                      </p:stCondLst>
                                      <p:childTnLst>
                                        <p:animScale>
                                          <p:cBhvr>
                                            <p:cTn id="35" dur="500" fill="hold"/>
                                            <p:tgtEl>
                                              <p:spTgt spid="13"/>
                                            </p:tgtEl>
                                          </p:cBhvr>
                                          <p:by x="120000" y="120000"/>
                                        </p:animScale>
                                      </p:childTnLst>
                                    </p:cTn>
                                  </p:par>
                                  <p:par>
                                    <p:cTn id="36" presetID="18" presetClass="entr" presetSubtype="12" fill="hold" grpId="0" nodeType="withEffect">
                                      <p:stCondLst>
                                        <p:cond delay="750"/>
                                      </p:stCondLst>
                                      <p:childTnLst>
                                        <p:set>
                                          <p:cBhvr>
                                            <p:cTn id="37" dur="1" fill="hold">
                                              <p:stCondLst>
                                                <p:cond delay="0"/>
                                              </p:stCondLst>
                                            </p:cTn>
                                            <p:tgtEl>
                                              <p:spTgt spid="14"/>
                                            </p:tgtEl>
                                            <p:attrNameLst>
                                              <p:attrName>style.visibility</p:attrName>
                                            </p:attrNameLst>
                                          </p:cBhvr>
                                          <p:to>
                                            <p:strVal val="visible"/>
                                          </p:to>
                                        </p:set>
                                        <p:animEffect transition="in" filter="strips(downLeft)">
                                          <p:cBhvr>
                                            <p:cTn id="38" dur="500"/>
                                            <p:tgtEl>
                                              <p:spTgt spid="14"/>
                                            </p:tgtEl>
                                          </p:cBhvr>
                                        </p:animEffect>
                                      </p:childTnLst>
                                    </p:cTn>
                                  </p:par>
                                  <p:par>
                                    <p:cTn id="39" presetID="6" presetClass="emph" presetSubtype="0" accel="52000" decel="48000" autoRev="1" fill="hold" grpId="1" nodeType="withEffect">
                                      <p:stCondLst>
                                        <p:cond delay="750"/>
                                      </p:stCondLst>
                                      <p:childTnLst>
                                        <p:animScale>
                                          <p:cBhvr>
                                            <p:cTn id="40" dur="500" fill="hold"/>
                                            <p:tgtEl>
                                              <p:spTgt spid="14"/>
                                            </p:tgtEl>
                                          </p:cBhvr>
                                          <p:by x="120000" y="120000"/>
                                        </p:animScale>
                                      </p:childTnLst>
                                    </p:cTn>
                                  </p:par>
                                  <p:par>
                                    <p:cTn id="41" presetID="18" presetClass="entr" presetSubtype="12"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strips(downLeft)">
                                          <p:cBhvr>
                                            <p:cTn id="43" dur="500"/>
                                            <p:tgtEl>
                                              <p:spTgt spid="15"/>
                                            </p:tgtEl>
                                          </p:cBhvr>
                                        </p:animEffect>
                                      </p:childTnLst>
                                    </p:cTn>
                                  </p:par>
                                  <p:par>
                                    <p:cTn id="44" presetID="6" presetClass="emph" presetSubtype="0" accel="52000" decel="48000" autoRev="1" fill="hold" grpId="1" nodeType="withEffect">
                                      <p:stCondLst>
                                        <p:cond delay="1000"/>
                                      </p:stCondLst>
                                      <p:childTnLst>
                                        <p:animScale>
                                          <p:cBhvr>
                                            <p:cTn id="45" dur="500" fill="hold"/>
                                            <p:tgtEl>
                                              <p:spTgt spid="15"/>
                                            </p:tgtEl>
                                          </p:cBhvr>
                                          <p:by x="120000" y="120000"/>
                                        </p:animScale>
                                      </p:childTnLst>
                                    </p:cTn>
                                  </p:par>
                                  <p:par>
                                    <p:cTn id="46" presetID="18" presetClass="entr" presetSubtype="12" fill="hold" grpId="0" nodeType="withEffect">
                                      <p:stCondLst>
                                        <p:cond delay="1250"/>
                                      </p:stCondLst>
                                      <p:childTnLst>
                                        <p:set>
                                          <p:cBhvr>
                                            <p:cTn id="47" dur="1" fill="hold">
                                              <p:stCondLst>
                                                <p:cond delay="0"/>
                                              </p:stCondLst>
                                            </p:cTn>
                                            <p:tgtEl>
                                              <p:spTgt spid="16"/>
                                            </p:tgtEl>
                                            <p:attrNameLst>
                                              <p:attrName>style.visibility</p:attrName>
                                            </p:attrNameLst>
                                          </p:cBhvr>
                                          <p:to>
                                            <p:strVal val="visible"/>
                                          </p:to>
                                        </p:set>
                                        <p:animEffect transition="in" filter="strips(downLeft)">
                                          <p:cBhvr>
                                            <p:cTn id="48" dur="500"/>
                                            <p:tgtEl>
                                              <p:spTgt spid="16"/>
                                            </p:tgtEl>
                                          </p:cBhvr>
                                        </p:animEffect>
                                      </p:childTnLst>
                                    </p:cTn>
                                  </p:par>
                                  <p:par>
                                    <p:cTn id="49" presetID="6" presetClass="emph" presetSubtype="0" accel="52000" decel="48000" autoRev="1" fill="hold" grpId="1" nodeType="withEffect">
                                      <p:stCondLst>
                                        <p:cond delay="1250"/>
                                      </p:stCondLst>
                                      <p:childTnLst>
                                        <p:animScale>
                                          <p:cBhvr>
                                            <p:cTn id="50" dur="500" fill="hold"/>
                                            <p:tgtEl>
                                              <p:spTgt spid="16"/>
                                            </p:tgtEl>
                                          </p:cBhvr>
                                          <p:by x="120000" y="120000"/>
                                        </p:animScale>
                                      </p:childTnLst>
                                    </p:cTn>
                                  </p:par>
                                  <p:par>
                                    <p:cTn id="51" presetID="18" presetClass="entr" presetSubtype="12" fill="hold" grpId="0" nodeType="withEffect">
                                      <p:stCondLst>
                                        <p:cond delay="1500"/>
                                      </p:stCondLst>
                                      <p:childTnLst>
                                        <p:set>
                                          <p:cBhvr>
                                            <p:cTn id="52" dur="1" fill="hold">
                                              <p:stCondLst>
                                                <p:cond delay="0"/>
                                              </p:stCondLst>
                                            </p:cTn>
                                            <p:tgtEl>
                                              <p:spTgt spid="17"/>
                                            </p:tgtEl>
                                            <p:attrNameLst>
                                              <p:attrName>style.visibility</p:attrName>
                                            </p:attrNameLst>
                                          </p:cBhvr>
                                          <p:to>
                                            <p:strVal val="visible"/>
                                          </p:to>
                                        </p:set>
                                        <p:animEffect transition="in" filter="strips(downLeft)">
                                          <p:cBhvr>
                                            <p:cTn id="53" dur="500"/>
                                            <p:tgtEl>
                                              <p:spTgt spid="17"/>
                                            </p:tgtEl>
                                          </p:cBhvr>
                                        </p:animEffect>
                                      </p:childTnLst>
                                    </p:cTn>
                                  </p:par>
                                  <p:par>
                                    <p:cTn id="54" presetID="6" presetClass="emph" presetSubtype="0" accel="52000" decel="48000" autoRev="1" fill="hold" grpId="1" nodeType="withEffect">
                                      <p:stCondLst>
                                        <p:cond delay="1500"/>
                                      </p:stCondLst>
                                      <p:childTnLst>
                                        <p:animScale>
                                          <p:cBhvr>
                                            <p:cTn id="55" dur="500" fill="hold"/>
                                            <p:tgtEl>
                                              <p:spTgt spid="17"/>
                                            </p:tgtEl>
                                          </p:cBhvr>
                                          <p:by x="120000" y="120000"/>
                                        </p:animScale>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8" presetClass="emph" presetSubtype="0" repeatCount="indefinite" fill="hold" grpId="1" nodeType="withEffect">
                                      <p:stCondLst>
                                        <p:cond delay="0"/>
                                      </p:stCondLst>
                                      <p:childTnLst>
                                        <p:animRot by="21600000">
                                          <p:cBhvr>
                                            <p:cTn id="60" dur="20000" fill="hold"/>
                                            <p:tgtEl>
                                              <p:spTgt spid="19"/>
                                            </p:tgtEl>
                                            <p:attrNameLst>
                                              <p:attrName>r</p:attrName>
                                            </p:attrNameLst>
                                          </p:cBhvr>
                                        </p:animRot>
                                      </p:childTnLst>
                                    </p:cTn>
                                  </p:par>
                                  <p:par>
                                    <p:cTn id="61" presetID="6" presetClass="emph" presetSubtype="0" repeatCount="indefinite" autoRev="1" fill="hold" grpId="2" nodeType="withEffect" p14:presetBounceEnd="93000">
                                      <p:stCondLst>
                                        <p:cond delay="0"/>
                                      </p:stCondLst>
                                      <p:childTnLst>
                                        <p:animScale p14:bounceEnd="93000">
                                          <p:cBhvr>
                                            <p:cTn id="62" dur="10000" fill="hold"/>
                                            <p:tgtEl>
                                              <p:spTgt spid="19"/>
                                            </p:tgtEl>
                                          </p:cBhvr>
                                          <p:by x="75000" y="75000"/>
                                        </p:animScale>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8" presetClass="emph" presetSubtype="0" repeatCount="indefinite" fill="hold" grpId="1" nodeType="withEffect">
                                      <p:stCondLst>
                                        <p:cond delay="0"/>
                                      </p:stCondLst>
                                      <p:childTnLst>
                                        <p:animRot by="21600000">
                                          <p:cBhvr>
                                            <p:cTn id="67" dur="17500" fill="hold"/>
                                            <p:tgtEl>
                                              <p:spTgt spid="11"/>
                                            </p:tgtEl>
                                            <p:attrNameLst>
                                              <p:attrName>r</p:attrName>
                                            </p:attrNameLst>
                                          </p:cBhvr>
                                        </p:animRot>
                                      </p:childTnLst>
                                    </p:cTn>
                                  </p:par>
                                  <p:par>
                                    <p:cTn id="68" presetID="6" presetClass="emph" presetSubtype="0" repeatCount="indefinite" autoRev="1" fill="hold" grpId="2" nodeType="withEffect" p14:presetBounceEnd="93000">
                                      <p:stCondLst>
                                        <p:cond delay="0"/>
                                      </p:stCondLst>
                                      <p:childTnLst>
                                        <p:animScale p14:bounceEnd="93000">
                                          <p:cBhvr>
                                            <p:cTn id="69" dur="7500" fill="hold"/>
                                            <p:tgtEl>
                                              <p:spTgt spid="11"/>
                                            </p:tgtEl>
                                          </p:cBhvr>
                                          <p:by x="75000" y="75000"/>
                                        </p:animScale>
                                      </p:childTnLst>
                                    </p:cTn>
                                  </p:par>
                                  <p:par>
                                    <p:cTn id="70" presetID="10"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8" presetClass="emph" presetSubtype="0" repeatCount="indefinite" fill="hold" grpId="1" nodeType="withEffect">
                                      <p:stCondLst>
                                        <p:cond delay="0"/>
                                      </p:stCondLst>
                                      <p:childTnLst>
                                        <p:animRot by="21600000">
                                          <p:cBhvr>
                                            <p:cTn id="74" dur="15000" fill="hold"/>
                                            <p:tgtEl>
                                              <p:spTgt spid="18"/>
                                            </p:tgtEl>
                                            <p:attrNameLst>
                                              <p:attrName>r</p:attrName>
                                            </p:attrNameLst>
                                          </p:cBhvr>
                                        </p:animRot>
                                      </p:childTnLst>
                                    </p:cTn>
                                  </p:par>
                                  <p:par>
                                    <p:cTn id="75" presetID="6" presetClass="emph" presetSubtype="0" repeatCount="indefinite" autoRev="1" fill="hold" grpId="2" nodeType="withEffect" p14:presetBounceEnd="93000">
                                      <p:stCondLst>
                                        <p:cond delay="0"/>
                                      </p:stCondLst>
                                      <p:childTnLst>
                                        <p:animScale p14:bounceEnd="93000">
                                          <p:cBhvr>
                                            <p:cTn id="76" dur="5000" fill="hold"/>
                                            <p:tgtEl>
                                              <p:spTgt spid="18"/>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1" grpId="0" animBg="1"/>
          <p:bldP spid="11" grpId="1" animBg="1"/>
          <p:bldP spid="11" grpId="2" animBg="1"/>
          <p:bldP spid="18" grpId="0" animBg="1"/>
          <p:bldP spid="18" grpId="1" animBg="1"/>
          <p:bldP spid="18" grpId="2" animBg="1"/>
          <p:bldP spid="19" grpId="0" animBg="1"/>
          <p:bldP spid="19" grpId="1" animBg="1"/>
          <p:bldP spid="19" grpId="2"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repeatCount="indefinite" fill="hold" grpId="1" nodeType="withEffect">
                                      <p:stCondLst>
                                        <p:cond delay="0"/>
                                      </p:stCondLst>
                                      <p:childTnLst>
                                        <p:animRot by="21600000">
                                          <p:cBhvr>
                                            <p:cTn id="9" dur="20000" fill="hold"/>
                                            <p:tgtEl>
                                              <p:spTgt spid="4"/>
                                            </p:tgtEl>
                                            <p:attrNameLst>
                                              <p:attrName>r</p:attrName>
                                            </p:attrNameLst>
                                          </p:cBhvr>
                                        </p:animRot>
                                      </p:childTnLst>
                                    </p:cTn>
                                  </p:par>
                                  <p:par>
                                    <p:cTn id="10" presetID="6" presetClass="emph" presetSubtype="0" repeatCount="indefinite" autoRev="1" fill="hold" grpId="2" nodeType="withEffect">
                                      <p:stCondLst>
                                        <p:cond delay="0"/>
                                      </p:stCondLst>
                                      <p:childTnLst>
                                        <p:animScale>
                                          <p:cBhvr>
                                            <p:cTn id="11" dur="10000" fill="hold"/>
                                            <p:tgtEl>
                                              <p:spTgt spid="4"/>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2"/>
                                            </p:tgtEl>
                                            <p:attrNameLst>
                                              <p:attrName>r</p:attrName>
                                            </p:attrNameLst>
                                          </p:cBhvr>
                                        </p:animRot>
                                      </p:childTnLst>
                                    </p:cTn>
                                  </p:par>
                                  <p:par>
                                    <p:cTn id="17" presetID="6" presetClass="emph" presetSubtype="0" repeatCount="indefinite" autoRev="1" fill="hold" grpId="2" nodeType="withEffect">
                                      <p:stCondLst>
                                        <p:cond delay="0"/>
                                      </p:stCondLst>
                                      <p:childTnLst>
                                        <p:animScale>
                                          <p:cBhvr>
                                            <p:cTn id="18" dur="7500" fill="hold"/>
                                            <p:tgtEl>
                                              <p:spTgt spid="2"/>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8" presetClass="emph" presetSubtype="0" repeatCount="indefinite" fill="hold" grpId="1" nodeType="withEffect">
                                      <p:stCondLst>
                                        <p:cond delay="0"/>
                                      </p:stCondLst>
                                      <p:childTnLst>
                                        <p:animRot by="21600000">
                                          <p:cBhvr>
                                            <p:cTn id="23" dur="15000" fill="hold"/>
                                            <p:tgtEl>
                                              <p:spTgt spid="3"/>
                                            </p:tgtEl>
                                            <p:attrNameLst>
                                              <p:attrName>r</p:attrName>
                                            </p:attrNameLst>
                                          </p:cBhvr>
                                        </p:animRot>
                                      </p:childTnLst>
                                    </p:cTn>
                                  </p:par>
                                  <p:par>
                                    <p:cTn id="24" presetID="6" presetClass="emph" presetSubtype="0" repeatCount="indefinite" autoRev="1" fill="hold" grpId="2" nodeType="withEffect">
                                      <p:stCondLst>
                                        <p:cond delay="0"/>
                                      </p:stCondLst>
                                      <p:childTnLst>
                                        <p:animScale>
                                          <p:cBhvr>
                                            <p:cTn id="25" dur="5000" fill="hold"/>
                                            <p:tgtEl>
                                              <p:spTgt spid="3"/>
                                            </p:tgtEl>
                                          </p:cBhvr>
                                          <p:by x="75000" y="75000"/>
                                        </p:animScale>
                                      </p:childTnLst>
                                    </p:cTn>
                                  </p:par>
                                  <p:par>
                                    <p:cTn id="26" presetID="18" presetClass="entr" presetSubtype="12" fill="hold" grpId="0" nodeType="with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par>
                                    <p:cTn id="29" presetID="6" presetClass="emph" presetSubtype="0" accel="52000" decel="48000" autoRev="1" fill="hold" grpId="1" nodeType="withEffect">
                                      <p:stCondLst>
                                        <p:cond delay="250"/>
                                      </p:stCondLst>
                                      <p:childTnLst>
                                        <p:animScale>
                                          <p:cBhvr>
                                            <p:cTn id="30" dur="500" fill="hold"/>
                                            <p:tgtEl>
                                              <p:spTgt spid="12"/>
                                            </p:tgtEl>
                                          </p:cBhvr>
                                          <p:by x="120000" y="120000"/>
                                        </p:animScale>
                                      </p:childTnLst>
                                    </p:cTn>
                                  </p:par>
                                  <p:par>
                                    <p:cTn id="31" presetID="18" presetClass="entr" presetSubtype="12" fill="hold" grpId="0" nodeType="withEffect">
                                      <p:stCondLst>
                                        <p:cond delay="50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par>
                                    <p:cTn id="34" presetID="6" presetClass="emph" presetSubtype="0" accel="52000" decel="48000" autoRev="1" fill="hold" grpId="1" nodeType="withEffect">
                                      <p:stCondLst>
                                        <p:cond delay="500"/>
                                      </p:stCondLst>
                                      <p:childTnLst>
                                        <p:animScale>
                                          <p:cBhvr>
                                            <p:cTn id="35" dur="500" fill="hold"/>
                                            <p:tgtEl>
                                              <p:spTgt spid="13"/>
                                            </p:tgtEl>
                                          </p:cBhvr>
                                          <p:by x="120000" y="120000"/>
                                        </p:animScale>
                                      </p:childTnLst>
                                    </p:cTn>
                                  </p:par>
                                  <p:par>
                                    <p:cTn id="36" presetID="18" presetClass="entr" presetSubtype="12" fill="hold" grpId="0" nodeType="withEffect">
                                      <p:stCondLst>
                                        <p:cond delay="750"/>
                                      </p:stCondLst>
                                      <p:childTnLst>
                                        <p:set>
                                          <p:cBhvr>
                                            <p:cTn id="37" dur="1" fill="hold">
                                              <p:stCondLst>
                                                <p:cond delay="0"/>
                                              </p:stCondLst>
                                            </p:cTn>
                                            <p:tgtEl>
                                              <p:spTgt spid="14"/>
                                            </p:tgtEl>
                                            <p:attrNameLst>
                                              <p:attrName>style.visibility</p:attrName>
                                            </p:attrNameLst>
                                          </p:cBhvr>
                                          <p:to>
                                            <p:strVal val="visible"/>
                                          </p:to>
                                        </p:set>
                                        <p:animEffect transition="in" filter="strips(downLeft)">
                                          <p:cBhvr>
                                            <p:cTn id="38" dur="500"/>
                                            <p:tgtEl>
                                              <p:spTgt spid="14"/>
                                            </p:tgtEl>
                                          </p:cBhvr>
                                        </p:animEffect>
                                      </p:childTnLst>
                                    </p:cTn>
                                  </p:par>
                                  <p:par>
                                    <p:cTn id="39" presetID="6" presetClass="emph" presetSubtype="0" accel="52000" decel="48000" autoRev="1" fill="hold" grpId="1" nodeType="withEffect">
                                      <p:stCondLst>
                                        <p:cond delay="750"/>
                                      </p:stCondLst>
                                      <p:childTnLst>
                                        <p:animScale>
                                          <p:cBhvr>
                                            <p:cTn id="40" dur="500" fill="hold"/>
                                            <p:tgtEl>
                                              <p:spTgt spid="14"/>
                                            </p:tgtEl>
                                          </p:cBhvr>
                                          <p:by x="120000" y="120000"/>
                                        </p:animScale>
                                      </p:childTnLst>
                                    </p:cTn>
                                  </p:par>
                                  <p:par>
                                    <p:cTn id="41" presetID="18" presetClass="entr" presetSubtype="12"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strips(downLeft)">
                                          <p:cBhvr>
                                            <p:cTn id="43" dur="500"/>
                                            <p:tgtEl>
                                              <p:spTgt spid="15"/>
                                            </p:tgtEl>
                                          </p:cBhvr>
                                        </p:animEffect>
                                      </p:childTnLst>
                                    </p:cTn>
                                  </p:par>
                                  <p:par>
                                    <p:cTn id="44" presetID="6" presetClass="emph" presetSubtype="0" accel="52000" decel="48000" autoRev="1" fill="hold" grpId="1" nodeType="withEffect">
                                      <p:stCondLst>
                                        <p:cond delay="1000"/>
                                      </p:stCondLst>
                                      <p:childTnLst>
                                        <p:animScale>
                                          <p:cBhvr>
                                            <p:cTn id="45" dur="500" fill="hold"/>
                                            <p:tgtEl>
                                              <p:spTgt spid="15"/>
                                            </p:tgtEl>
                                          </p:cBhvr>
                                          <p:by x="120000" y="120000"/>
                                        </p:animScale>
                                      </p:childTnLst>
                                    </p:cTn>
                                  </p:par>
                                  <p:par>
                                    <p:cTn id="46" presetID="18" presetClass="entr" presetSubtype="12" fill="hold" grpId="0" nodeType="withEffect">
                                      <p:stCondLst>
                                        <p:cond delay="1250"/>
                                      </p:stCondLst>
                                      <p:childTnLst>
                                        <p:set>
                                          <p:cBhvr>
                                            <p:cTn id="47" dur="1" fill="hold">
                                              <p:stCondLst>
                                                <p:cond delay="0"/>
                                              </p:stCondLst>
                                            </p:cTn>
                                            <p:tgtEl>
                                              <p:spTgt spid="16"/>
                                            </p:tgtEl>
                                            <p:attrNameLst>
                                              <p:attrName>style.visibility</p:attrName>
                                            </p:attrNameLst>
                                          </p:cBhvr>
                                          <p:to>
                                            <p:strVal val="visible"/>
                                          </p:to>
                                        </p:set>
                                        <p:animEffect transition="in" filter="strips(downLeft)">
                                          <p:cBhvr>
                                            <p:cTn id="48" dur="500"/>
                                            <p:tgtEl>
                                              <p:spTgt spid="16"/>
                                            </p:tgtEl>
                                          </p:cBhvr>
                                        </p:animEffect>
                                      </p:childTnLst>
                                    </p:cTn>
                                  </p:par>
                                  <p:par>
                                    <p:cTn id="49" presetID="6" presetClass="emph" presetSubtype="0" accel="52000" decel="48000" autoRev="1" fill="hold" grpId="1" nodeType="withEffect">
                                      <p:stCondLst>
                                        <p:cond delay="1250"/>
                                      </p:stCondLst>
                                      <p:childTnLst>
                                        <p:animScale>
                                          <p:cBhvr>
                                            <p:cTn id="50" dur="500" fill="hold"/>
                                            <p:tgtEl>
                                              <p:spTgt spid="16"/>
                                            </p:tgtEl>
                                          </p:cBhvr>
                                          <p:by x="120000" y="120000"/>
                                        </p:animScale>
                                      </p:childTnLst>
                                    </p:cTn>
                                  </p:par>
                                  <p:par>
                                    <p:cTn id="51" presetID="18" presetClass="entr" presetSubtype="12" fill="hold" grpId="0" nodeType="withEffect">
                                      <p:stCondLst>
                                        <p:cond delay="1500"/>
                                      </p:stCondLst>
                                      <p:childTnLst>
                                        <p:set>
                                          <p:cBhvr>
                                            <p:cTn id="52" dur="1" fill="hold">
                                              <p:stCondLst>
                                                <p:cond delay="0"/>
                                              </p:stCondLst>
                                            </p:cTn>
                                            <p:tgtEl>
                                              <p:spTgt spid="17"/>
                                            </p:tgtEl>
                                            <p:attrNameLst>
                                              <p:attrName>style.visibility</p:attrName>
                                            </p:attrNameLst>
                                          </p:cBhvr>
                                          <p:to>
                                            <p:strVal val="visible"/>
                                          </p:to>
                                        </p:set>
                                        <p:animEffect transition="in" filter="strips(downLeft)">
                                          <p:cBhvr>
                                            <p:cTn id="53" dur="500"/>
                                            <p:tgtEl>
                                              <p:spTgt spid="17"/>
                                            </p:tgtEl>
                                          </p:cBhvr>
                                        </p:animEffect>
                                      </p:childTnLst>
                                    </p:cTn>
                                  </p:par>
                                  <p:par>
                                    <p:cTn id="54" presetID="6" presetClass="emph" presetSubtype="0" accel="52000" decel="48000" autoRev="1" fill="hold" grpId="1" nodeType="withEffect">
                                      <p:stCondLst>
                                        <p:cond delay="1500"/>
                                      </p:stCondLst>
                                      <p:childTnLst>
                                        <p:animScale>
                                          <p:cBhvr>
                                            <p:cTn id="55" dur="500" fill="hold"/>
                                            <p:tgtEl>
                                              <p:spTgt spid="17"/>
                                            </p:tgtEl>
                                          </p:cBhvr>
                                          <p:by x="120000" y="120000"/>
                                        </p:animScale>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8" presetClass="emph" presetSubtype="0" repeatCount="indefinite" fill="hold" grpId="1" nodeType="withEffect">
                                      <p:stCondLst>
                                        <p:cond delay="0"/>
                                      </p:stCondLst>
                                      <p:childTnLst>
                                        <p:animRot by="21600000">
                                          <p:cBhvr>
                                            <p:cTn id="60" dur="20000" fill="hold"/>
                                            <p:tgtEl>
                                              <p:spTgt spid="19"/>
                                            </p:tgtEl>
                                            <p:attrNameLst>
                                              <p:attrName>r</p:attrName>
                                            </p:attrNameLst>
                                          </p:cBhvr>
                                        </p:animRot>
                                      </p:childTnLst>
                                    </p:cTn>
                                  </p:par>
                                  <p:par>
                                    <p:cTn id="61" presetID="6" presetClass="emph" presetSubtype="0" repeatCount="indefinite" autoRev="1" fill="hold" grpId="2" nodeType="withEffect">
                                      <p:stCondLst>
                                        <p:cond delay="0"/>
                                      </p:stCondLst>
                                      <p:childTnLst>
                                        <p:animScale>
                                          <p:cBhvr>
                                            <p:cTn id="62" dur="10000" fill="hold"/>
                                            <p:tgtEl>
                                              <p:spTgt spid="19"/>
                                            </p:tgtEl>
                                          </p:cBhvr>
                                          <p:by x="75000" y="75000"/>
                                        </p:animScale>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8" presetClass="emph" presetSubtype="0" repeatCount="indefinite" fill="hold" grpId="1" nodeType="withEffect">
                                      <p:stCondLst>
                                        <p:cond delay="0"/>
                                      </p:stCondLst>
                                      <p:childTnLst>
                                        <p:animRot by="21600000">
                                          <p:cBhvr>
                                            <p:cTn id="67" dur="17500" fill="hold"/>
                                            <p:tgtEl>
                                              <p:spTgt spid="11"/>
                                            </p:tgtEl>
                                            <p:attrNameLst>
                                              <p:attrName>r</p:attrName>
                                            </p:attrNameLst>
                                          </p:cBhvr>
                                        </p:animRot>
                                      </p:childTnLst>
                                    </p:cTn>
                                  </p:par>
                                  <p:par>
                                    <p:cTn id="68" presetID="6" presetClass="emph" presetSubtype="0" repeatCount="indefinite" autoRev="1" fill="hold" grpId="2" nodeType="withEffect">
                                      <p:stCondLst>
                                        <p:cond delay="0"/>
                                      </p:stCondLst>
                                      <p:childTnLst>
                                        <p:animScale>
                                          <p:cBhvr>
                                            <p:cTn id="69" dur="7500" fill="hold"/>
                                            <p:tgtEl>
                                              <p:spTgt spid="11"/>
                                            </p:tgtEl>
                                          </p:cBhvr>
                                          <p:by x="75000" y="75000"/>
                                        </p:animScale>
                                      </p:childTnLst>
                                    </p:cTn>
                                  </p:par>
                                  <p:par>
                                    <p:cTn id="70" presetID="10"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8" presetClass="emph" presetSubtype="0" repeatCount="indefinite" fill="hold" grpId="1" nodeType="withEffect">
                                      <p:stCondLst>
                                        <p:cond delay="0"/>
                                      </p:stCondLst>
                                      <p:childTnLst>
                                        <p:animRot by="21600000">
                                          <p:cBhvr>
                                            <p:cTn id="74" dur="15000" fill="hold"/>
                                            <p:tgtEl>
                                              <p:spTgt spid="18"/>
                                            </p:tgtEl>
                                            <p:attrNameLst>
                                              <p:attrName>r</p:attrName>
                                            </p:attrNameLst>
                                          </p:cBhvr>
                                        </p:animRot>
                                      </p:childTnLst>
                                    </p:cTn>
                                  </p:par>
                                  <p:par>
                                    <p:cTn id="75" presetID="6" presetClass="emph" presetSubtype="0" repeatCount="indefinite" autoRev="1" fill="hold" grpId="2" nodeType="withEffect">
                                      <p:stCondLst>
                                        <p:cond delay="0"/>
                                      </p:stCondLst>
                                      <p:childTnLst>
                                        <p:animScale>
                                          <p:cBhvr>
                                            <p:cTn id="76" dur="5000" fill="hold"/>
                                            <p:tgtEl>
                                              <p:spTgt spid="18"/>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1" grpId="0" animBg="1"/>
          <p:bldP spid="11" grpId="1" animBg="1"/>
          <p:bldP spid="11" grpId="2" animBg="1"/>
          <p:bldP spid="18" grpId="0" animBg="1"/>
          <p:bldP spid="18" grpId="1" animBg="1"/>
          <p:bldP spid="18" grpId="2" animBg="1"/>
          <p:bldP spid="19" grpId="0" animBg="1"/>
          <p:bldP spid="19" grpId="1" animBg="1"/>
          <p:bldP spid="19" grpId="2"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7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6409CD-B498-4619-A6FB-B136C237E742}"/>
              </a:ext>
            </a:extLst>
          </p:cNvPr>
          <p:cNvSpPr>
            <a:spLocks noGrp="1"/>
          </p:cNvSpPr>
          <p:nvPr>
            <p:ph type="pic" sz="quarter" idx="11"/>
          </p:nvPr>
        </p:nvSpPr>
        <p:spPr>
          <a:xfrm>
            <a:off x="1552576" y="1495427"/>
            <a:ext cx="2244030" cy="3867148"/>
          </a:xfrm>
          <a:custGeom>
            <a:avLst/>
            <a:gdLst>
              <a:gd name="connsiteX0" fmla="*/ 238406 w 2244030"/>
              <a:gd name="connsiteY0" fmla="*/ 0 h 3867148"/>
              <a:gd name="connsiteX1" fmla="*/ 2005624 w 2244030"/>
              <a:gd name="connsiteY1" fmla="*/ 0 h 3867148"/>
              <a:gd name="connsiteX2" fmla="*/ 2244030 w 2244030"/>
              <a:gd name="connsiteY2" fmla="*/ 238406 h 3867148"/>
              <a:gd name="connsiteX3" fmla="*/ 2244030 w 2244030"/>
              <a:gd name="connsiteY3" fmla="*/ 3628742 h 3867148"/>
              <a:gd name="connsiteX4" fmla="*/ 2005624 w 2244030"/>
              <a:gd name="connsiteY4" fmla="*/ 3867148 h 3867148"/>
              <a:gd name="connsiteX5" fmla="*/ 238406 w 2244030"/>
              <a:gd name="connsiteY5" fmla="*/ 3867148 h 3867148"/>
              <a:gd name="connsiteX6" fmla="*/ 0 w 2244030"/>
              <a:gd name="connsiteY6" fmla="*/ 3628742 h 3867148"/>
              <a:gd name="connsiteX7" fmla="*/ 0 w 2244030"/>
              <a:gd name="connsiteY7" fmla="*/ 238406 h 3867148"/>
              <a:gd name="connsiteX8" fmla="*/ 238406 w 2244030"/>
              <a:gd name="connsiteY8" fmla="*/ 0 h 386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4030" h="3867148">
                <a:moveTo>
                  <a:pt x="238406" y="0"/>
                </a:moveTo>
                <a:lnTo>
                  <a:pt x="2005624" y="0"/>
                </a:lnTo>
                <a:cubicBezTo>
                  <a:pt x="2137292" y="0"/>
                  <a:pt x="2244030" y="106738"/>
                  <a:pt x="2244030" y="238406"/>
                </a:cubicBezTo>
                <a:lnTo>
                  <a:pt x="2244030" y="3628742"/>
                </a:lnTo>
                <a:cubicBezTo>
                  <a:pt x="2244030" y="3760410"/>
                  <a:pt x="2137292" y="3867148"/>
                  <a:pt x="2005624" y="3867148"/>
                </a:cubicBezTo>
                <a:lnTo>
                  <a:pt x="238406" y="3867148"/>
                </a:lnTo>
                <a:cubicBezTo>
                  <a:pt x="106738" y="3867148"/>
                  <a:pt x="0" y="3760410"/>
                  <a:pt x="0" y="3628742"/>
                </a:cubicBezTo>
                <a:lnTo>
                  <a:pt x="0" y="238406"/>
                </a:lnTo>
                <a:cubicBezTo>
                  <a:pt x="0" y="106738"/>
                  <a:pt x="106738" y="0"/>
                  <a:pt x="238406"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112052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8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3DC3E76C-B182-4E39-BD9F-89267B1812FF}"/>
              </a:ext>
            </a:extLst>
          </p:cNvPr>
          <p:cNvSpPr/>
          <p:nvPr/>
        </p:nvSpPr>
        <p:spPr>
          <a:xfrm rot="8270229">
            <a:off x="-4234598" y="-5338084"/>
            <a:ext cx="19770870" cy="19840966"/>
          </a:xfrm>
          <a:custGeom>
            <a:avLst/>
            <a:gdLst>
              <a:gd name="connsiteX0" fmla="*/ 8365 w 1961541"/>
              <a:gd name="connsiteY0" fmla="*/ 1602321 h 1968496"/>
              <a:gd name="connsiteX1" fmla="*/ 103996 w 1961541"/>
              <a:gd name="connsiteY1" fmla="*/ 1321619 h 1968496"/>
              <a:gd name="connsiteX2" fmla="*/ 214201 w 1961541"/>
              <a:gd name="connsiteY2" fmla="*/ 997388 h 1968496"/>
              <a:gd name="connsiteX3" fmla="*/ 213629 w 1961541"/>
              <a:gd name="connsiteY3" fmla="*/ 664204 h 1968496"/>
              <a:gd name="connsiteX4" fmla="*/ 248205 w 1961541"/>
              <a:gd name="connsiteY4" fmla="*/ 228149 h 1968496"/>
              <a:gd name="connsiteX5" fmla="*/ 580437 w 1961541"/>
              <a:gd name="connsiteY5" fmla="*/ 407 h 1968496"/>
              <a:gd name="connsiteX6" fmla="*/ 941530 w 1961541"/>
              <a:gd name="connsiteY6" fmla="*/ 321208 h 1968496"/>
              <a:gd name="connsiteX7" fmla="*/ 1258141 w 1961541"/>
              <a:gd name="connsiteY7" fmla="*/ 693350 h 1968496"/>
              <a:gd name="connsiteX8" fmla="*/ 1602850 w 1961541"/>
              <a:gd name="connsiteY8" fmla="*/ 693826 h 1968496"/>
              <a:gd name="connsiteX9" fmla="*/ 1879742 w 1961541"/>
              <a:gd name="connsiteY9" fmla="*/ 867277 h 1968496"/>
              <a:gd name="connsiteX10" fmla="*/ 1911937 w 1961541"/>
              <a:gd name="connsiteY10" fmla="*/ 1360958 h 1968496"/>
              <a:gd name="connsiteX11" fmla="*/ 1525507 w 1961541"/>
              <a:gd name="connsiteY11" fmla="*/ 1684141 h 1968496"/>
              <a:gd name="connsiteX12" fmla="*/ 1167272 w 1961541"/>
              <a:gd name="connsiteY12" fmla="*/ 1709668 h 1968496"/>
              <a:gd name="connsiteX13" fmla="*/ 844946 w 1961541"/>
              <a:gd name="connsiteY13" fmla="*/ 1703095 h 1968496"/>
              <a:gd name="connsiteX14" fmla="*/ 586914 w 1961541"/>
              <a:gd name="connsiteY14" fmla="*/ 1837208 h 1968496"/>
              <a:gd name="connsiteX15" fmla="*/ 324881 w 1961541"/>
              <a:gd name="connsiteY15" fmla="*/ 1961985 h 1968496"/>
              <a:gd name="connsiteX16" fmla="*/ 57705 w 1961541"/>
              <a:gd name="connsiteY16" fmla="*/ 1884547 h 1968496"/>
              <a:gd name="connsiteX17" fmla="*/ 460 w 1961541"/>
              <a:gd name="connsiteY17" fmla="*/ 1676235 h 1968496"/>
              <a:gd name="connsiteX18" fmla="*/ 8365 w 1961541"/>
              <a:gd name="connsiteY18" fmla="*/ 1602321 h 196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1541" h="1968496">
                <a:moveTo>
                  <a:pt x="8365" y="1602321"/>
                </a:moveTo>
                <a:cubicBezTo>
                  <a:pt x="24653" y="1505166"/>
                  <a:pt x="62658" y="1411631"/>
                  <a:pt x="103996" y="1321619"/>
                </a:cubicBezTo>
                <a:cubicBezTo>
                  <a:pt x="151240" y="1218749"/>
                  <a:pt x="205438" y="1112165"/>
                  <a:pt x="214201" y="997388"/>
                </a:cubicBezTo>
                <a:cubicBezTo>
                  <a:pt x="222392" y="890041"/>
                  <a:pt x="216296" y="772789"/>
                  <a:pt x="213629" y="664204"/>
                </a:cubicBezTo>
                <a:cubicBezTo>
                  <a:pt x="210010" y="517233"/>
                  <a:pt x="192198" y="364071"/>
                  <a:pt x="248205" y="228149"/>
                </a:cubicBezTo>
                <a:cubicBezTo>
                  <a:pt x="302783" y="95752"/>
                  <a:pt x="437467" y="-7309"/>
                  <a:pt x="580437" y="407"/>
                </a:cubicBezTo>
                <a:cubicBezTo>
                  <a:pt x="750458" y="9646"/>
                  <a:pt x="879522" y="162617"/>
                  <a:pt x="941530" y="321208"/>
                </a:cubicBezTo>
                <a:cubicBezTo>
                  <a:pt x="1008490" y="492563"/>
                  <a:pt x="1052115" y="659251"/>
                  <a:pt x="1258141" y="693350"/>
                </a:cubicBezTo>
                <a:cubicBezTo>
                  <a:pt x="1374917" y="712686"/>
                  <a:pt x="1488265" y="674586"/>
                  <a:pt x="1602850" y="693826"/>
                </a:cubicBezTo>
                <a:cubicBezTo>
                  <a:pt x="1712769" y="712400"/>
                  <a:pt x="1815639" y="775741"/>
                  <a:pt x="1879742" y="867277"/>
                </a:cubicBezTo>
                <a:cubicBezTo>
                  <a:pt x="1978802" y="1008818"/>
                  <a:pt x="1985851" y="1204843"/>
                  <a:pt x="1911937" y="1360958"/>
                </a:cubicBezTo>
                <a:cubicBezTo>
                  <a:pt x="1838023" y="1517167"/>
                  <a:pt x="1690481" y="1632705"/>
                  <a:pt x="1525507" y="1684141"/>
                </a:cubicBezTo>
                <a:cubicBezTo>
                  <a:pt x="1410065" y="1720146"/>
                  <a:pt x="1286716" y="1726336"/>
                  <a:pt x="1167272" y="1709668"/>
                </a:cubicBezTo>
                <a:cubicBezTo>
                  <a:pt x="1053258" y="1693761"/>
                  <a:pt x="960484" y="1671568"/>
                  <a:pt x="844946" y="1703095"/>
                </a:cubicBezTo>
                <a:cubicBezTo>
                  <a:pt x="751030" y="1728622"/>
                  <a:pt x="668448" y="1784058"/>
                  <a:pt x="586914" y="1837208"/>
                </a:cubicBezTo>
                <a:cubicBezTo>
                  <a:pt x="505285" y="1890357"/>
                  <a:pt x="420322" y="1943030"/>
                  <a:pt x="324881" y="1961985"/>
                </a:cubicBezTo>
                <a:cubicBezTo>
                  <a:pt x="229345" y="1980939"/>
                  <a:pt x="119903" y="1959508"/>
                  <a:pt x="57705" y="1884547"/>
                </a:cubicBezTo>
                <a:cubicBezTo>
                  <a:pt x="10556" y="1827873"/>
                  <a:pt x="-2779" y="1749863"/>
                  <a:pt x="460" y="1676235"/>
                </a:cubicBezTo>
                <a:cubicBezTo>
                  <a:pt x="1507" y="1651470"/>
                  <a:pt x="4270" y="1626800"/>
                  <a:pt x="8365" y="1602321"/>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14" name="Freeform: Shape 13">
            <a:extLst>
              <a:ext uri="{FF2B5EF4-FFF2-40B4-BE49-F238E27FC236}">
                <a16:creationId xmlns:a16="http://schemas.microsoft.com/office/drawing/2014/main" id="{2645C058-1E2A-47D8-AA0B-F134933D680D}"/>
              </a:ext>
            </a:extLst>
          </p:cNvPr>
          <p:cNvSpPr/>
          <p:nvPr/>
        </p:nvSpPr>
        <p:spPr>
          <a:xfrm rot="793392">
            <a:off x="-4459600" y="-8351394"/>
            <a:ext cx="20220874" cy="25867586"/>
          </a:xfrm>
          <a:custGeom>
            <a:avLst/>
            <a:gdLst>
              <a:gd name="connsiteX0" fmla="*/ 1412614 w 1935685"/>
              <a:gd name="connsiteY0" fmla="*/ 12312 h 2476231"/>
              <a:gd name="connsiteX1" fmla="*/ 1872482 w 1935685"/>
              <a:gd name="connsiteY1" fmla="*/ 204527 h 2476231"/>
              <a:gd name="connsiteX2" fmla="*/ 1837430 w 1935685"/>
              <a:gd name="connsiteY2" fmla="*/ 744975 h 2476231"/>
              <a:gd name="connsiteX3" fmla="*/ 1559395 w 1935685"/>
              <a:gd name="connsiteY3" fmla="*/ 1012342 h 2476231"/>
              <a:gd name="connsiteX4" fmla="*/ 1265168 w 1935685"/>
              <a:gd name="connsiteY4" fmla="*/ 1657851 h 2476231"/>
              <a:gd name="connsiteX5" fmla="*/ 1270692 w 1935685"/>
              <a:gd name="connsiteY5" fmla="*/ 2094763 h 2476231"/>
              <a:gd name="connsiteX6" fmla="*/ 1016279 w 1935685"/>
              <a:gd name="connsiteY6" fmla="*/ 2473192 h 2476231"/>
              <a:gd name="connsiteX7" fmla="*/ 563080 w 1935685"/>
              <a:gd name="connsiteY7" fmla="*/ 2258117 h 2476231"/>
              <a:gd name="connsiteX8" fmla="*/ 369056 w 1935685"/>
              <a:gd name="connsiteY8" fmla="*/ 1754530 h 2476231"/>
              <a:gd name="connsiteX9" fmla="*/ 149124 w 1935685"/>
              <a:gd name="connsiteY9" fmla="*/ 1594700 h 2476231"/>
              <a:gd name="connsiteX10" fmla="*/ 3582 w 1935685"/>
              <a:gd name="connsiteY10" fmla="*/ 1193127 h 2476231"/>
              <a:gd name="connsiteX11" fmla="*/ 245612 w 1935685"/>
              <a:gd name="connsiteY11" fmla="*/ 841273 h 2476231"/>
              <a:gd name="connsiteX12" fmla="*/ 693001 w 1935685"/>
              <a:gd name="connsiteY12" fmla="*/ 672395 h 2476231"/>
              <a:gd name="connsiteX13" fmla="*/ 1026947 w 1935685"/>
              <a:gd name="connsiteY13" fmla="*/ 381501 h 2476231"/>
              <a:gd name="connsiteX14" fmla="*/ 1376039 w 1935685"/>
              <a:gd name="connsiteY14" fmla="*/ 24409 h 2476231"/>
              <a:gd name="connsiteX15" fmla="*/ 1412614 w 1935685"/>
              <a:gd name="connsiteY15" fmla="*/ 12312 h 247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685" h="2476231">
                <a:moveTo>
                  <a:pt x="1412614" y="12312"/>
                </a:moveTo>
                <a:cubicBezTo>
                  <a:pt x="1583303" y="-33312"/>
                  <a:pt x="1780470" y="51651"/>
                  <a:pt x="1872482" y="204527"/>
                </a:cubicBezTo>
                <a:cubicBezTo>
                  <a:pt x="1971065" y="368452"/>
                  <a:pt x="1950492" y="590575"/>
                  <a:pt x="1837430" y="744975"/>
                </a:cubicBezTo>
                <a:cubicBezTo>
                  <a:pt x="1761325" y="848893"/>
                  <a:pt x="1651216" y="921950"/>
                  <a:pt x="1559395" y="1012342"/>
                </a:cubicBezTo>
                <a:cubicBezTo>
                  <a:pt x="1386992" y="1181887"/>
                  <a:pt x="1280027" y="1416488"/>
                  <a:pt x="1265168" y="1657851"/>
                </a:cubicBezTo>
                <a:cubicBezTo>
                  <a:pt x="1256214" y="1803298"/>
                  <a:pt x="1279360" y="1949317"/>
                  <a:pt x="1270692" y="2094763"/>
                </a:cubicBezTo>
                <a:cubicBezTo>
                  <a:pt x="1260310" y="2268023"/>
                  <a:pt x="1205732" y="2454522"/>
                  <a:pt x="1016279" y="2473192"/>
                </a:cubicBezTo>
                <a:cubicBezTo>
                  <a:pt x="836828" y="2490813"/>
                  <a:pt x="644614" y="2433472"/>
                  <a:pt x="563080" y="2258117"/>
                </a:cubicBezTo>
                <a:cubicBezTo>
                  <a:pt x="482403" y="2084666"/>
                  <a:pt x="530695" y="1885499"/>
                  <a:pt x="369056" y="1754530"/>
                </a:cubicBezTo>
                <a:cubicBezTo>
                  <a:pt x="298571" y="1697476"/>
                  <a:pt x="215608" y="1656423"/>
                  <a:pt x="149124" y="1594700"/>
                </a:cubicBezTo>
                <a:cubicBezTo>
                  <a:pt x="40729" y="1494116"/>
                  <a:pt x="-15183" y="1339812"/>
                  <a:pt x="3582" y="1193127"/>
                </a:cubicBezTo>
                <a:cubicBezTo>
                  <a:pt x="22346" y="1046442"/>
                  <a:pt x="115405" y="911282"/>
                  <a:pt x="245612" y="841273"/>
                </a:cubicBezTo>
                <a:cubicBezTo>
                  <a:pt x="385820" y="765930"/>
                  <a:pt x="547745" y="734307"/>
                  <a:pt x="693001" y="672395"/>
                </a:cubicBezTo>
                <a:cubicBezTo>
                  <a:pt x="840734" y="609339"/>
                  <a:pt x="936460" y="514470"/>
                  <a:pt x="1026947" y="381501"/>
                </a:cubicBezTo>
                <a:cubicBezTo>
                  <a:pt x="1122197" y="241579"/>
                  <a:pt x="1218400" y="85941"/>
                  <a:pt x="1376039" y="24409"/>
                </a:cubicBezTo>
                <a:cubicBezTo>
                  <a:pt x="1388040" y="19647"/>
                  <a:pt x="1400232" y="15646"/>
                  <a:pt x="1412614" y="12312"/>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5" name="Freeform: Shape 14">
            <a:extLst>
              <a:ext uri="{FF2B5EF4-FFF2-40B4-BE49-F238E27FC236}">
                <a16:creationId xmlns:a16="http://schemas.microsoft.com/office/drawing/2014/main" id="{1BD7B9B0-CB18-440A-B929-0FC3D7F8544B}"/>
              </a:ext>
            </a:extLst>
          </p:cNvPr>
          <p:cNvSpPr/>
          <p:nvPr/>
        </p:nvSpPr>
        <p:spPr>
          <a:xfrm rot="15414789">
            <a:off x="-1846923" y="-6059277"/>
            <a:ext cx="17709226" cy="15306072"/>
          </a:xfrm>
          <a:custGeom>
            <a:avLst/>
            <a:gdLst>
              <a:gd name="connsiteX0" fmla="*/ 1163884 w 1912901"/>
              <a:gd name="connsiteY0" fmla="*/ 1437891 h 1653319"/>
              <a:gd name="connsiteX1" fmla="*/ 841463 w 1912901"/>
              <a:gd name="connsiteY1" fmla="*/ 1341974 h 1653319"/>
              <a:gd name="connsiteX2" fmla="*/ 579049 w 1912901"/>
              <a:gd name="connsiteY2" fmla="*/ 1591434 h 1653319"/>
              <a:gd name="connsiteX3" fmla="*/ 293776 w 1912901"/>
              <a:gd name="connsiteY3" fmla="*/ 1639249 h 1653319"/>
              <a:gd name="connsiteX4" fmla="*/ 78796 w 1912901"/>
              <a:gd name="connsiteY4" fmla="*/ 1020315 h 1653319"/>
              <a:gd name="connsiteX5" fmla="*/ 426459 w 1912901"/>
              <a:gd name="connsiteY5" fmla="*/ 826100 h 1653319"/>
              <a:gd name="connsiteX6" fmla="*/ 680491 w 1912901"/>
              <a:gd name="connsiteY6" fmla="*/ 532444 h 1653319"/>
              <a:gd name="connsiteX7" fmla="*/ 753547 w 1912901"/>
              <a:gd name="connsiteY7" fmla="*/ 315369 h 1653319"/>
              <a:gd name="connsiteX8" fmla="*/ 1183601 w 1912901"/>
              <a:gd name="connsiteY8" fmla="*/ 3521 h 1653319"/>
              <a:gd name="connsiteX9" fmla="*/ 1912645 w 1912901"/>
              <a:gd name="connsiteY9" fmla="*/ 825624 h 1653319"/>
              <a:gd name="connsiteX10" fmla="*/ 1163884 w 1912901"/>
              <a:gd name="connsiteY10" fmla="*/ 1437891 h 1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901" h="1653319">
                <a:moveTo>
                  <a:pt x="1163884" y="1437891"/>
                </a:moveTo>
                <a:cubicBezTo>
                  <a:pt x="1063015" y="1381312"/>
                  <a:pt x="951858" y="1307493"/>
                  <a:pt x="841463" y="1341974"/>
                </a:cubicBezTo>
                <a:cubicBezTo>
                  <a:pt x="724782" y="1378455"/>
                  <a:pt x="675538" y="1516281"/>
                  <a:pt x="579049" y="1591434"/>
                </a:cubicBezTo>
                <a:cubicBezTo>
                  <a:pt x="499992" y="1652965"/>
                  <a:pt x="389692" y="1668014"/>
                  <a:pt x="293776" y="1639249"/>
                </a:cubicBezTo>
                <a:cubicBezTo>
                  <a:pt x="46983" y="1565335"/>
                  <a:pt x="-99321" y="1229293"/>
                  <a:pt x="78796" y="1020315"/>
                </a:cubicBezTo>
                <a:cubicBezTo>
                  <a:pt x="174046" y="908491"/>
                  <a:pt x="308539" y="894204"/>
                  <a:pt x="426459" y="826100"/>
                </a:cubicBezTo>
                <a:cubicBezTo>
                  <a:pt x="538854" y="761139"/>
                  <a:pt x="633056" y="653031"/>
                  <a:pt x="680491" y="532444"/>
                </a:cubicBezTo>
                <a:cubicBezTo>
                  <a:pt x="708494" y="461388"/>
                  <a:pt x="722972" y="385378"/>
                  <a:pt x="753547" y="315369"/>
                </a:cubicBezTo>
                <a:cubicBezTo>
                  <a:pt x="827842" y="145443"/>
                  <a:pt x="999292" y="23904"/>
                  <a:pt x="1183601" y="3521"/>
                </a:cubicBezTo>
                <a:cubicBezTo>
                  <a:pt x="1629657" y="-45914"/>
                  <a:pt x="1901691" y="435099"/>
                  <a:pt x="1912645" y="825624"/>
                </a:cubicBezTo>
                <a:cubicBezTo>
                  <a:pt x="1923598" y="1219673"/>
                  <a:pt x="1582318" y="1672777"/>
                  <a:pt x="1163884" y="1437891"/>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2" name="Freeform: Shape 11">
            <a:extLst>
              <a:ext uri="{FF2B5EF4-FFF2-40B4-BE49-F238E27FC236}">
                <a16:creationId xmlns:a16="http://schemas.microsoft.com/office/drawing/2014/main" id="{21ABE37E-1FA5-4EDA-BF2D-909E51059CF8}"/>
              </a:ext>
            </a:extLst>
          </p:cNvPr>
          <p:cNvSpPr/>
          <p:nvPr/>
        </p:nvSpPr>
        <p:spPr>
          <a:xfrm>
            <a:off x="1"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2512411 h 6858000"/>
              <a:gd name="connsiteX3" fmla="*/ 4170361 w 12192000"/>
              <a:gd name="connsiteY3" fmla="*/ 2512411 h 6858000"/>
              <a:gd name="connsiteX4" fmla="*/ 3800476 w 12192000"/>
              <a:gd name="connsiteY4" fmla="*/ 2882296 h 6858000"/>
              <a:gd name="connsiteX5" fmla="*/ 3800476 w 12192000"/>
              <a:gd name="connsiteY5" fmla="*/ 5562001 h 6858000"/>
              <a:gd name="connsiteX6" fmla="*/ 4170361 w 12192000"/>
              <a:gd name="connsiteY6" fmla="*/ 5931886 h 6858000"/>
              <a:gd name="connsiteX7" fmla="*/ 12192000 w 12192000"/>
              <a:gd name="connsiteY7" fmla="*/ 5931886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2512411"/>
                </a:lnTo>
                <a:lnTo>
                  <a:pt x="4170361" y="2512411"/>
                </a:lnTo>
                <a:cubicBezTo>
                  <a:pt x="3966079" y="2512411"/>
                  <a:pt x="3800476" y="2678014"/>
                  <a:pt x="3800476" y="2882296"/>
                </a:cubicBezTo>
                <a:lnTo>
                  <a:pt x="3800476" y="5562001"/>
                </a:lnTo>
                <a:cubicBezTo>
                  <a:pt x="3800476" y="5766283"/>
                  <a:pt x="3966079" y="5931886"/>
                  <a:pt x="4170361" y="5931886"/>
                </a:cubicBezTo>
                <a:lnTo>
                  <a:pt x="12192000" y="5931886"/>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a:extLst>
              <a:ext uri="{FF2B5EF4-FFF2-40B4-BE49-F238E27FC236}">
                <a16:creationId xmlns:a16="http://schemas.microsoft.com/office/drawing/2014/main" id="{13BD9A35-56C0-4544-AC16-07A468ABF63B}"/>
              </a:ext>
            </a:extLst>
          </p:cNvPr>
          <p:cNvSpPr>
            <a:spLocks noGrp="1"/>
          </p:cNvSpPr>
          <p:nvPr>
            <p:ph type="pic" sz="quarter" idx="13"/>
          </p:nvPr>
        </p:nvSpPr>
        <p:spPr>
          <a:xfrm>
            <a:off x="2524126" y="2949652"/>
            <a:ext cx="2544998" cy="2544998"/>
          </a:xfrm>
          <a:custGeom>
            <a:avLst/>
            <a:gdLst>
              <a:gd name="connsiteX0" fmla="*/ 319397 w 2544998"/>
              <a:gd name="connsiteY0" fmla="*/ 0 h 2544998"/>
              <a:gd name="connsiteX1" fmla="*/ 2225601 w 2544998"/>
              <a:gd name="connsiteY1" fmla="*/ 0 h 2544998"/>
              <a:gd name="connsiteX2" fmla="*/ 2544998 w 2544998"/>
              <a:gd name="connsiteY2" fmla="*/ 319397 h 2544998"/>
              <a:gd name="connsiteX3" fmla="*/ 2544998 w 2544998"/>
              <a:gd name="connsiteY3" fmla="*/ 2225601 h 2544998"/>
              <a:gd name="connsiteX4" fmla="*/ 2225601 w 2544998"/>
              <a:gd name="connsiteY4" fmla="*/ 2544998 h 2544998"/>
              <a:gd name="connsiteX5" fmla="*/ 319397 w 2544998"/>
              <a:gd name="connsiteY5" fmla="*/ 2544998 h 2544998"/>
              <a:gd name="connsiteX6" fmla="*/ 0 w 2544998"/>
              <a:gd name="connsiteY6" fmla="*/ 2225601 h 2544998"/>
              <a:gd name="connsiteX7" fmla="*/ 0 w 2544998"/>
              <a:gd name="connsiteY7" fmla="*/ 319397 h 2544998"/>
              <a:gd name="connsiteX8" fmla="*/ 319397 w 2544998"/>
              <a:gd name="connsiteY8" fmla="*/ 0 h 254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998" h="2544998">
                <a:moveTo>
                  <a:pt x="319397" y="0"/>
                </a:moveTo>
                <a:lnTo>
                  <a:pt x="2225601" y="0"/>
                </a:lnTo>
                <a:cubicBezTo>
                  <a:pt x="2401999" y="0"/>
                  <a:pt x="2544998" y="142999"/>
                  <a:pt x="2544998" y="319397"/>
                </a:cubicBezTo>
                <a:lnTo>
                  <a:pt x="2544998" y="2225601"/>
                </a:lnTo>
                <a:cubicBezTo>
                  <a:pt x="2544998" y="2401999"/>
                  <a:pt x="2401999" y="2544998"/>
                  <a:pt x="2225601" y="2544998"/>
                </a:cubicBezTo>
                <a:lnTo>
                  <a:pt x="319397" y="2544998"/>
                </a:lnTo>
                <a:cubicBezTo>
                  <a:pt x="142999" y="2544998"/>
                  <a:pt x="0" y="2401999"/>
                  <a:pt x="0" y="2225601"/>
                </a:cubicBezTo>
                <a:lnTo>
                  <a:pt x="0" y="319397"/>
                </a:lnTo>
                <a:cubicBezTo>
                  <a:pt x="0" y="142999"/>
                  <a:pt x="142999" y="0"/>
                  <a:pt x="319397"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7" name="Picture Placeholder 6">
            <a:extLst>
              <a:ext uri="{FF2B5EF4-FFF2-40B4-BE49-F238E27FC236}">
                <a16:creationId xmlns:a16="http://schemas.microsoft.com/office/drawing/2014/main" id="{B1E52655-F46B-4854-8F18-ADD9B81D3EC8}"/>
              </a:ext>
            </a:extLst>
          </p:cNvPr>
          <p:cNvSpPr>
            <a:spLocks noGrp="1"/>
          </p:cNvSpPr>
          <p:nvPr>
            <p:ph type="pic" sz="quarter" idx="14"/>
          </p:nvPr>
        </p:nvSpPr>
        <p:spPr>
          <a:xfrm>
            <a:off x="5523590" y="2949652"/>
            <a:ext cx="2544998" cy="2544998"/>
          </a:xfrm>
          <a:custGeom>
            <a:avLst/>
            <a:gdLst>
              <a:gd name="connsiteX0" fmla="*/ 319397 w 2544998"/>
              <a:gd name="connsiteY0" fmla="*/ 0 h 2544998"/>
              <a:gd name="connsiteX1" fmla="*/ 2225601 w 2544998"/>
              <a:gd name="connsiteY1" fmla="*/ 0 h 2544998"/>
              <a:gd name="connsiteX2" fmla="*/ 2544998 w 2544998"/>
              <a:gd name="connsiteY2" fmla="*/ 319397 h 2544998"/>
              <a:gd name="connsiteX3" fmla="*/ 2544998 w 2544998"/>
              <a:gd name="connsiteY3" fmla="*/ 2225601 h 2544998"/>
              <a:gd name="connsiteX4" fmla="*/ 2225601 w 2544998"/>
              <a:gd name="connsiteY4" fmla="*/ 2544998 h 2544998"/>
              <a:gd name="connsiteX5" fmla="*/ 319397 w 2544998"/>
              <a:gd name="connsiteY5" fmla="*/ 2544998 h 2544998"/>
              <a:gd name="connsiteX6" fmla="*/ 0 w 2544998"/>
              <a:gd name="connsiteY6" fmla="*/ 2225601 h 2544998"/>
              <a:gd name="connsiteX7" fmla="*/ 0 w 2544998"/>
              <a:gd name="connsiteY7" fmla="*/ 319397 h 2544998"/>
              <a:gd name="connsiteX8" fmla="*/ 319397 w 2544998"/>
              <a:gd name="connsiteY8" fmla="*/ 0 h 254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998" h="2544998">
                <a:moveTo>
                  <a:pt x="319397" y="0"/>
                </a:moveTo>
                <a:lnTo>
                  <a:pt x="2225601" y="0"/>
                </a:lnTo>
                <a:cubicBezTo>
                  <a:pt x="2401999" y="0"/>
                  <a:pt x="2544998" y="142999"/>
                  <a:pt x="2544998" y="319397"/>
                </a:cubicBezTo>
                <a:lnTo>
                  <a:pt x="2544998" y="2225601"/>
                </a:lnTo>
                <a:cubicBezTo>
                  <a:pt x="2544998" y="2401999"/>
                  <a:pt x="2401999" y="2544998"/>
                  <a:pt x="2225601" y="2544998"/>
                </a:cubicBezTo>
                <a:lnTo>
                  <a:pt x="319397" y="2544998"/>
                </a:lnTo>
                <a:cubicBezTo>
                  <a:pt x="142999" y="2544998"/>
                  <a:pt x="0" y="2401999"/>
                  <a:pt x="0" y="2225601"/>
                </a:cubicBezTo>
                <a:lnTo>
                  <a:pt x="0" y="319397"/>
                </a:lnTo>
                <a:cubicBezTo>
                  <a:pt x="0" y="142999"/>
                  <a:pt x="142999" y="0"/>
                  <a:pt x="319397"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8" name="Picture Placeholder 7">
            <a:extLst>
              <a:ext uri="{FF2B5EF4-FFF2-40B4-BE49-F238E27FC236}">
                <a16:creationId xmlns:a16="http://schemas.microsoft.com/office/drawing/2014/main" id="{3DC6CE86-2489-4DE1-BEB1-7C71F9BE60D6}"/>
              </a:ext>
            </a:extLst>
          </p:cNvPr>
          <p:cNvSpPr>
            <a:spLocks noGrp="1"/>
          </p:cNvSpPr>
          <p:nvPr>
            <p:ph type="pic" sz="quarter" idx="15"/>
          </p:nvPr>
        </p:nvSpPr>
        <p:spPr>
          <a:xfrm>
            <a:off x="8523052" y="2949652"/>
            <a:ext cx="2544998" cy="2544998"/>
          </a:xfrm>
          <a:custGeom>
            <a:avLst/>
            <a:gdLst>
              <a:gd name="connsiteX0" fmla="*/ 319397 w 2544998"/>
              <a:gd name="connsiteY0" fmla="*/ 0 h 2544998"/>
              <a:gd name="connsiteX1" fmla="*/ 2225601 w 2544998"/>
              <a:gd name="connsiteY1" fmla="*/ 0 h 2544998"/>
              <a:gd name="connsiteX2" fmla="*/ 2544998 w 2544998"/>
              <a:gd name="connsiteY2" fmla="*/ 319397 h 2544998"/>
              <a:gd name="connsiteX3" fmla="*/ 2544998 w 2544998"/>
              <a:gd name="connsiteY3" fmla="*/ 2225601 h 2544998"/>
              <a:gd name="connsiteX4" fmla="*/ 2225601 w 2544998"/>
              <a:gd name="connsiteY4" fmla="*/ 2544998 h 2544998"/>
              <a:gd name="connsiteX5" fmla="*/ 319397 w 2544998"/>
              <a:gd name="connsiteY5" fmla="*/ 2544998 h 2544998"/>
              <a:gd name="connsiteX6" fmla="*/ 0 w 2544998"/>
              <a:gd name="connsiteY6" fmla="*/ 2225601 h 2544998"/>
              <a:gd name="connsiteX7" fmla="*/ 0 w 2544998"/>
              <a:gd name="connsiteY7" fmla="*/ 319397 h 2544998"/>
              <a:gd name="connsiteX8" fmla="*/ 319397 w 2544998"/>
              <a:gd name="connsiteY8" fmla="*/ 0 h 254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998" h="2544998">
                <a:moveTo>
                  <a:pt x="319397" y="0"/>
                </a:moveTo>
                <a:lnTo>
                  <a:pt x="2225601" y="0"/>
                </a:lnTo>
                <a:cubicBezTo>
                  <a:pt x="2401999" y="0"/>
                  <a:pt x="2544998" y="142999"/>
                  <a:pt x="2544998" y="319397"/>
                </a:cubicBezTo>
                <a:lnTo>
                  <a:pt x="2544998" y="2225601"/>
                </a:lnTo>
                <a:cubicBezTo>
                  <a:pt x="2544998" y="2401999"/>
                  <a:pt x="2401999" y="2544998"/>
                  <a:pt x="2225601" y="2544998"/>
                </a:cubicBezTo>
                <a:lnTo>
                  <a:pt x="319397" y="2544998"/>
                </a:lnTo>
                <a:cubicBezTo>
                  <a:pt x="142999" y="2544998"/>
                  <a:pt x="0" y="2401999"/>
                  <a:pt x="0" y="2225601"/>
                </a:cubicBezTo>
                <a:lnTo>
                  <a:pt x="0" y="319397"/>
                </a:lnTo>
                <a:cubicBezTo>
                  <a:pt x="0" y="142999"/>
                  <a:pt x="142999" y="0"/>
                  <a:pt x="319397"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Freeform: Shape 12">
            <a:extLst>
              <a:ext uri="{FF2B5EF4-FFF2-40B4-BE49-F238E27FC236}">
                <a16:creationId xmlns:a16="http://schemas.microsoft.com/office/drawing/2014/main" id="{1E61094C-B436-4AFE-B41B-A69BFD1AAFFB}"/>
              </a:ext>
            </a:extLst>
          </p:cNvPr>
          <p:cNvSpPr/>
          <p:nvPr userDrawn="1"/>
        </p:nvSpPr>
        <p:spPr>
          <a:xfrm rot="8270229">
            <a:off x="-4234598" y="-5338084"/>
            <a:ext cx="19770870" cy="19840966"/>
          </a:xfrm>
          <a:custGeom>
            <a:avLst/>
            <a:gdLst>
              <a:gd name="connsiteX0" fmla="*/ 8365 w 1961541"/>
              <a:gd name="connsiteY0" fmla="*/ 1602321 h 1968496"/>
              <a:gd name="connsiteX1" fmla="*/ 103996 w 1961541"/>
              <a:gd name="connsiteY1" fmla="*/ 1321619 h 1968496"/>
              <a:gd name="connsiteX2" fmla="*/ 214201 w 1961541"/>
              <a:gd name="connsiteY2" fmla="*/ 997388 h 1968496"/>
              <a:gd name="connsiteX3" fmla="*/ 213629 w 1961541"/>
              <a:gd name="connsiteY3" fmla="*/ 664204 h 1968496"/>
              <a:gd name="connsiteX4" fmla="*/ 248205 w 1961541"/>
              <a:gd name="connsiteY4" fmla="*/ 228149 h 1968496"/>
              <a:gd name="connsiteX5" fmla="*/ 580437 w 1961541"/>
              <a:gd name="connsiteY5" fmla="*/ 407 h 1968496"/>
              <a:gd name="connsiteX6" fmla="*/ 941530 w 1961541"/>
              <a:gd name="connsiteY6" fmla="*/ 321208 h 1968496"/>
              <a:gd name="connsiteX7" fmla="*/ 1258141 w 1961541"/>
              <a:gd name="connsiteY7" fmla="*/ 693350 h 1968496"/>
              <a:gd name="connsiteX8" fmla="*/ 1602850 w 1961541"/>
              <a:gd name="connsiteY8" fmla="*/ 693826 h 1968496"/>
              <a:gd name="connsiteX9" fmla="*/ 1879742 w 1961541"/>
              <a:gd name="connsiteY9" fmla="*/ 867277 h 1968496"/>
              <a:gd name="connsiteX10" fmla="*/ 1911937 w 1961541"/>
              <a:gd name="connsiteY10" fmla="*/ 1360958 h 1968496"/>
              <a:gd name="connsiteX11" fmla="*/ 1525507 w 1961541"/>
              <a:gd name="connsiteY11" fmla="*/ 1684141 h 1968496"/>
              <a:gd name="connsiteX12" fmla="*/ 1167272 w 1961541"/>
              <a:gd name="connsiteY12" fmla="*/ 1709668 h 1968496"/>
              <a:gd name="connsiteX13" fmla="*/ 844946 w 1961541"/>
              <a:gd name="connsiteY13" fmla="*/ 1703095 h 1968496"/>
              <a:gd name="connsiteX14" fmla="*/ 586914 w 1961541"/>
              <a:gd name="connsiteY14" fmla="*/ 1837208 h 1968496"/>
              <a:gd name="connsiteX15" fmla="*/ 324881 w 1961541"/>
              <a:gd name="connsiteY15" fmla="*/ 1961985 h 1968496"/>
              <a:gd name="connsiteX16" fmla="*/ 57705 w 1961541"/>
              <a:gd name="connsiteY16" fmla="*/ 1884547 h 1968496"/>
              <a:gd name="connsiteX17" fmla="*/ 460 w 1961541"/>
              <a:gd name="connsiteY17" fmla="*/ 1676235 h 1968496"/>
              <a:gd name="connsiteX18" fmla="*/ 8365 w 1961541"/>
              <a:gd name="connsiteY18" fmla="*/ 1602321 h 196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1541" h="1968496">
                <a:moveTo>
                  <a:pt x="8365" y="1602321"/>
                </a:moveTo>
                <a:cubicBezTo>
                  <a:pt x="24653" y="1505166"/>
                  <a:pt x="62658" y="1411631"/>
                  <a:pt x="103996" y="1321619"/>
                </a:cubicBezTo>
                <a:cubicBezTo>
                  <a:pt x="151240" y="1218749"/>
                  <a:pt x="205438" y="1112165"/>
                  <a:pt x="214201" y="997388"/>
                </a:cubicBezTo>
                <a:cubicBezTo>
                  <a:pt x="222392" y="890041"/>
                  <a:pt x="216296" y="772789"/>
                  <a:pt x="213629" y="664204"/>
                </a:cubicBezTo>
                <a:cubicBezTo>
                  <a:pt x="210010" y="517233"/>
                  <a:pt x="192198" y="364071"/>
                  <a:pt x="248205" y="228149"/>
                </a:cubicBezTo>
                <a:cubicBezTo>
                  <a:pt x="302783" y="95752"/>
                  <a:pt x="437467" y="-7309"/>
                  <a:pt x="580437" y="407"/>
                </a:cubicBezTo>
                <a:cubicBezTo>
                  <a:pt x="750458" y="9646"/>
                  <a:pt x="879522" y="162617"/>
                  <a:pt x="941530" y="321208"/>
                </a:cubicBezTo>
                <a:cubicBezTo>
                  <a:pt x="1008490" y="492563"/>
                  <a:pt x="1052115" y="659251"/>
                  <a:pt x="1258141" y="693350"/>
                </a:cubicBezTo>
                <a:cubicBezTo>
                  <a:pt x="1374917" y="712686"/>
                  <a:pt x="1488265" y="674586"/>
                  <a:pt x="1602850" y="693826"/>
                </a:cubicBezTo>
                <a:cubicBezTo>
                  <a:pt x="1712769" y="712400"/>
                  <a:pt x="1815639" y="775741"/>
                  <a:pt x="1879742" y="867277"/>
                </a:cubicBezTo>
                <a:cubicBezTo>
                  <a:pt x="1978802" y="1008818"/>
                  <a:pt x="1985851" y="1204843"/>
                  <a:pt x="1911937" y="1360958"/>
                </a:cubicBezTo>
                <a:cubicBezTo>
                  <a:pt x="1838023" y="1517167"/>
                  <a:pt x="1690481" y="1632705"/>
                  <a:pt x="1525507" y="1684141"/>
                </a:cubicBezTo>
                <a:cubicBezTo>
                  <a:pt x="1410065" y="1720146"/>
                  <a:pt x="1286716" y="1726336"/>
                  <a:pt x="1167272" y="1709668"/>
                </a:cubicBezTo>
                <a:cubicBezTo>
                  <a:pt x="1053258" y="1693761"/>
                  <a:pt x="960484" y="1671568"/>
                  <a:pt x="844946" y="1703095"/>
                </a:cubicBezTo>
                <a:cubicBezTo>
                  <a:pt x="751030" y="1728622"/>
                  <a:pt x="668448" y="1784058"/>
                  <a:pt x="586914" y="1837208"/>
                </a:cubicBezTo>
                <a:cubicBezTo>
                  <a:pt x="505285" y="1890357"/>
                  <a:pt x="420322" y="1943030"/>
                  <a:pt x="324881" y="1961985"/>
                </a:cubicBezTo>
                <a:cubicBezTo>
                  <a:pt x="229345" y="1980939"/>
                  <a:pt x="119903" y="1959508"/>
                  <a:pt x="57705" y="1884547"/>
                </a:cubicBezTo>
                <a:cubicBezTo>
                  <a:pt x="10556" y="1827873"/>
                  <a:pt x="-2779" y="1749863"/>
                  <a:pt x="460" y="1676235"/>
                </a:cubicBezTo>
                <a:cubicBezTo>
                  <a:pt x="1507" y="1651470"/>
                  <a:pt x="4270" y="1626800"/>
                  <a:pt x="8365" y="1602321"/>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10" name="Freeform: Shape 13">
            <a:extLst>
              <a:ext uri="{FF2B5EF4-FFF2-40B4-BE49-F238E27FC236}">
                <a16:creationId xmlns:a16="http://schemas.microsoft.com/office/drawing/2014/main" id="{CCA1A8D7-0032-4093-BA27-0105811045B9}"/>
              </a:ext>
            </a:extLst>
          </p:cNvPr>
          <p:cNvSpPr/>
          <p:nvPr userDrawn="1"/>
        </p:nvSpPr>
        <p:spPr>
          <a:xfrm rot="793392">
            <a:off x="-4459600" y="-8351394"/>
            <a:ext cx="20220874" cy="25867586"/>
          </a:xfrm>
          <a:custGeom>
            <a:avLst/>
            <a:gdLst>
              <a:gd name="connsiteX0" fmla="*/ 1412614 w 1935685"/>
              <a:gd name="connsiteY0" fmla="*/ 12312 h 2476231"/>
              <a:gd name="connsiteX1" fmla="*/ 1872482 w 1935685"/>
              <a:gd name="connsiteY1" fmla="*/ 204527 h 2476231"/>
              <a:gd name="connsiteX2" fmla="*/ 1837430 w 1935685"/>
              <a:gd name="connsiteY2" fmla="*/ 744975 h 2476231"/>
              <a:gd name="connsiteX3" fmla="*/ 1559395 w 1935685"/>
              <a:gd name="connsiteY3" fmla="*/ 1012342 h 2476231"/>
              <a:gd name="connsiteX4" fmla="*/ 1265168 w 1935685"/>
              <a:gd name="connsiteY4" fmla="*/ 1657851 h 2476231"/>
              <a:gd name="connsiteX5" fmla="*/ 1270692 w 1935685"/>
              <a:gd name="connsiteY5" fmla="*/ 2094763 h 2476231"/>
              <a:gd name="connsiteX6" fmla="*/ 1016279 w 1935685"/>
              <a:gd name="connsiteY6" fmla="*/ 2473192 h 2476231"/>
              <a:gd name="connsiteX7" fmla="*/ 563080 w 1935685"/>
              <a:gd name="connsiteY7" fmla="*/ 2258117 h 2476231"/>
              <a:gd name="connsiteX8" fmla="*/ 369056 w 1935685"/>
              <a:gd name="connsiteY8" fmla="*/ 1754530 h 2476231"/>
              <a:gd name="connsiteX9" fmla="*/ 149124 w 1935685"/>
              <a:gd name="connsiteY9" fmla="*/ 1594700 h 2476231"/>
              <a:gd name="connsiteX10" fmla="*/ 3582 w 1935685"/>
              <a:gd name="connsiteY10" fmla="*/ 1193127 h 2476231"/>
              <a:gd name="connsiteX11" fmla="*/ 245612 w 1935685"/>
              <a:gd name="connsiteY11" fmla="*/ 841273 h 2476231"/>
              <a:gd name="connsiteX12" fmla="*/ 693001 w 1935685"/>
              <a:gd name="connsiteY12" fmla="*/ 672395 h 2476231"/>
              <a:gd name="connsiteX13" fmla="*/ 1026947 w 1935685"/>
              <a:gd name="connsiteY13" fmla="*/ 381501 h 2476231"/>
              <a:gd name="connsiteX14" fmla="*/ 1376039 w 1935685"/>
              <a:gd name="connsiteY14" fmla="*/ 24409 h 2476231"/>
              <a:gd name="connsiteX15" fmla="*/ 1412614 w 1935685"/>
              <a:gd name="connsiteY15" fmla="*/ 12312 h 247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685" h="2476231">
                <a:moveTo>
                  <a:pt x="1412614" y="12312"/>
                </a:moveTo>
                <a:cubicBezTo>
                  <a:pt x="1583303" y="-33312"/>
                  <a:pt x="1780470" y="51651"/>
                  <a:pt x="1872482" y="204527"/>
                </a:cubicBezTo>
                <a:cubicBezTo>
                  <a:pt x="1971065" y="368452"/>
                  <a:pt x="1950492" y="590575"/>
                  <a:pt x="1837430" y="744975"/>
                </a:cubicBezTo>
                <a:cubicBezTo>
                  <a:pt x="1761325" y="848893"/>
                  <a:pt x="1651216" y="921950"/>
                  <a:pt x="1559395" y="1012342"/>
                </a:cubicBezTo>
                <a:cubicBezTo>
                  <a:pt x="1386992" y="1181887"/>
                  <a:pt x="1280027" y="1416488"/>
                  <a:pt x="1265168" y="1657851"/>
                </a:cubicBezTo>
                <a:cubicBezTo>
                  <a:pt x="1256214" y="1803298"/>
                  <a:pt x="1279360" y="1949317"/>
                  <a:pt x="1270692" y="2094763"/>
                </a:cubicBezTo>
                <a:cubicBezTo>
                  <a:pt x="1260310" y="2268023"/>
                  <a:pt x="1205732" y="2454522"/>
                  <a:pt x="1016279" y="2473192"/>
                </a:cubicBezTo>
                <a:cubicBezTo>
                  <a:pt x="836828" y="2490813"/>
                  <a:pt x="644614" y="2433472"/>
                  <a:pt x="563080" y="2258117"/>
                </a:cubicBezTo>
                <a:cubicBezTo>
                  <a:pt x="482403" y="2084666"/>
                  <a:pt x="530695" y="1885499"/>
                  <a:pt x="369056" y="1754530"/>
                </a:cubicBezTo>
                <a:cubicBezTo>
                  <a:pt x="298571" y="1697476"/>
                  <a:pt x="215608" y="1656423"/>
                  <a:pt x="149124" y="1594700"/>
                </a:cubicBezTo>
                <a:cubicBezTo>
                  <a:pt x="40729" y="1494116"/>
                  <a:pt x="-15183" y="1339812"/>
                  <a:pt x="3582" y="1193127"/>
                </a:cubicBezTo>
                <a:cubicBezTo>
                  <a:pt x="22346" y="1046442"/>
                  <a:pt x="115405" y="911282"/>
                  <a:pt x="245612" y="841273"/>
                </a:cubicBezTo>
                <a:cubicBezTo>
                  <a:pt x="385820" y="765930"/>
                  <a:pt x="547745" y="734307"/>
                  <a:pt x="693001" y="672395"/>
                </a:cubicBezTo>
                <a:cubicBezTo>
                  <a:pt x="840734" y="609339"/>
                  <a:pt x="936460" y="514470"/>
                  <a:pt x="1026947" y="381501"/>
                </a:cubicBezTo>
                <a:cubicBezTo>
                  <a:pt x="1122197" y="241579"/>
                  <a:pt x="1218400" y="85941"/>
                  <a:pt x="1376039" y="24409"/>
                </a:cubicBezTo>
                <a:cubicBezTo>
                  <a:pt x="1388040" y="19647"/>
                  <a:pt x="1400232" y="15646"/>
                  <a:pt x="1412614" y="12312"/>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1" name="Freeform: Shape 14">
            <a:extLst>
              <a:ext uri="{FF2B5EF4-FFF2-40B4-BE49-F238E27FC236}">
                <a16:creationId xmlns:a16="http://schemas.microsoft.com/office/drawing/2014/main" id="{3B0D86D4-A1EA-4ADE-B0D7-348F729F9931}"/>
              </a:ext>
            </a:extLst>
          </p:cNvPr>
          <p:cNvSpPr/>
          <p:nvPr userDrawn="1"/>
        </p:nvSpPr>
        <p:spPr>
          <a:xfrm rot="15414789">
            <a:off x="-1846923" y="-6059277"/>
            <a:ext cx="17709226" cy="15306072"/>
          </a:xfrm>
          <a:custGeom>
            <a:avLst/>
            <a:gdLst>
              <a:gd name="connsiteX0" fmla="*/ 1163884 w 1912901"/>
              <a:gd name="connsiteY0" fmla="*/ 1437891 h 1653319"/>
              <a:gd name="connsiteX1" fmla="*/ 841463 w 1912901"/>
              <a:gd name="connsiteY1" fmla="*/ 1341974 h 1653319"/>
              <a:gd name="connsiteX2" fmla="*/ 579049 w 1912901"/>
              <a:gd name="connsiteY2" fmla="*/ 1591434 h 1653319"/>
              <a:gd name="connsiteX3" fmla="*/ 293776 w 1912901"/>
              <a:gd name="connsiteY3" fmla="*/ 1639249 h 1653319"/>
              <a:gd name="connsiteX4" fmla="*/ 78796 w 1912901"/>
              <a:gd name="connsiteY4" fmla="*/ 1020315 h 1653319"/>
              <a:gd name="connsiteX5" fmla="*/ 426459 w 1912901"/>
              <a:gd name="connsiteY5" fmla="*/ 826100 h 1653319"/>
              <a:gd name="connsiteX6" fmla="*/ 680491 w 1912901"/>
              <a:gd name="connsiteY6" fmla="*/ 532444 h 1653319"/>
              <a:gd name="connsiteX7" fmla="*/ 753547 w 1912901"/>
              <a:gd name="connsiteY7" fmla="*/ 315369 h 1653319"/>
              <a:gd name="connsiteX8" fmla="*/ 1183601 w 1912901"/>
              <a:gd name="connsiteY8" fmla="*/ 3521 h 1653319"/>
              <a:gd name="connsiteX9" fmla="*/ 1912645 w 1912901"/>
              <a:gd name="connsiteY9" fmla="*/ 825624 h 1653319"/>
              <a:gd name="connsiteX10" fmla="*/ 1163884 w 1912901"/>
              <a:gd name="connsiteY10" fmla="*/ 1437891 h 1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901" h="1653319">
                <a:moveTo>
                  <a:pt x="1163884" y="1437891"/>
                </a:moveTo>
                <a:cubicBezTo>
                  <a:pt x="1063015" y="1381312"/>
                  <a:pt x="951858" y="1307493"/>
                  <a:pt x="841463" y="1341974"/>
                </a:cubicBezTo>
                <a:cubicBezTo>
                  <a:pt x="724782" y="1378455"/>
                  <a:pt x="675538" y="1516281"/>
                  <a:pt x="579049" y="1591434"/>
                </a:cubicBezTo>
                <a:cubicBezTo>
                  <a:pt x="499992" y="1652965"/>
                  <a:pt x="389692" y="1668014"/>
                  <a:pt x="293776" y="1639249"/>
                </a:cubicBezTo>
                <a:cubicBezTo>
                  <a:pt x="46983" y="1565335"/>
                  <a:pt x="-99321" y="1229293"/>
                  <a:pt x="78796" y="1020315"/>
                </a:cubicBezTo>
                <a:cubicBezTo>
                  <a:pt x="174046" y="908491"/>
                  <a:pt x="308539" y="894204"/>
                  <a:pt x="426459" y="826100"/>
                </a:cubicBezTo>
                <a:cubicBezTo>
                  <a:pt x="538854" y="761139"/>
                  <a:pt x="633056" y="653031"/>
                  <a:pt x="680491" y="532444"/>
                </a:cubicBezTo>
                <a:cubicBezTo>
                  <a:pt x="708494" y="461388"/>
                  <a:pt x="722972" y="385378"/>
                  <a:pt x="753547" y="315369"/>
                </a:cubicBezTo>
                <a:cubicBezTo>
                  <a:pt x="827842" y="145443"/>
                  <a:pt x="999292" y="23904"/>
                  <a:pt x="1183601" y="3521"/>
                </a:cubicBezTo>
                <a:cubicBezTo>
                  <a:pt x="1629657" y="-45914"/>
                  <a:pt x="1901691" y="435099"/>
                  <a:pt x="1912645" y="825624"/>
                </a:cubicBezTo>
                <a:cubicBezTo>
                  <a:pt x="1923598" y="1219673"/>
                  <a:pt x="1582318" y="1672777"/>
                  <a:pt x="1163884" y="1437891"/>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6" name="Freeform: Shape 11">
            <a:extLst>
              <a:ext uri="{FF2B5EF4-FFF2-40B4-BE49-F238E27FC236}">
                <a16:creationId xmlns:a16="http://schemas.microsoft.com/office/drawing/2014/main" id="{A42472F6-C6DE-4F80-8C40-3784E08FCA47}"/>
              </a:ext>
            </a:extLst>
          </p:cNvPr>
          <p:cNvSpPr/>
          <p:nvPr userDrawn="1"/>
        </p:nvSpPr>
        <p:spPr>
          <a:xfrm>
            <a:off x="1"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2512411 h 6858000"/>
              <a:gd name="connsiteX3" fmla="*/ 4170361 w 12192000"/>
              <a:gd name="connsiteY3" fmla="*/ 2512411 h 6858000"/>
              <a:gd name="connsiteX4" fmla="*/ 3800476 w 12192000"/>
              <a:gd name="connsiteY4" fmla="*/ 2882296 h 6858000"/>
              <a:gd name="connsiteX5" fmla="*/ 3800476 w 12192000"/>
              <a:gd name="connsiteY5" fmla="*/ 5562001 h 6858000"/>
              <a:gd name="connsiteX6" fmla="*/ 4170361 w 12192000"/>
              <a:gd name="connsiteY6" fmla="*/ 5931886 h 6858000"/>
              <a:gd name="connsiteX7" fmla="*/ 12192000 w 12192000"/>
              <a:gd name="connsiteY7" fmla="*/ 5931886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2512411"/>
                </a:lnTo>
                <a:lnTo>
                  <a:pt x="4170361" y="2512411"/>
                </a:lnTo>
                <a:cubicBezTo>
                  <a:pt x="3966079" y="2512411"/>
                  <a:pt x="3800476" y="2678014"/>
                  <a:pt x="3800476" y="2882296"/>
                </a:cubicBezTo>
                <a:lnTo>
                  <a:pt x="3800476" y="5562001"/>
                </a:lnTo>
                <a:cubicBezTo>
                  <a:pt x="3800476" y="5766283"/>
                  <a:pt x="3966079" y="5931886"/>
                  <a:pt x="4170361" y="5931886"/>
                </a:cubicBezTo>
                <a:lnTo>
                  <a:pt x="12192000" y="5931886"/>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1886579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13"/>
                                            </p:tgtEl>
                                            <p:attrNameLst>
                                              <p:attrName>r</p:attrName>
                                            </p:attrNameLst>
                                          </p:cBhvr>
                                        </p:animRot>
                                      </p:childTnLst>
                                    </p:cTn>
                                  </p:par>
                                  <p:par>
                                    <p:cTn id="10" presetID="6" presetClass="emph" presetSubtype="0" repeatCount="indefinite" autoRev="1" fill="hold" grpId="2" nodeType="withEffect" p14:presetBounceEnd="93000">
                                      <p:stCondLst>
                                        <p:cond delay="0"/>
                                      </p:stCondLst>
                                      <p:childTnLst>
                                        <p:animScale p14:bounceEnd="93000">
                                          <p:cBhvr>
                                            <p:cTn id="11" dur="5000" fill="hold"/>
                                            <p:tgtEl>
                                              <p:spTgt spid="13"/>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5"/>
                                            </p:tgtEl>
                                            <p:attrNameLst>
                                              <p:attrName>r</p:attrName>
                                            </p:attrNameLst>
                                          </p:cBhvr>
                                        </p:animRot>
                                      </p:childTnLst>
                                    </p:cTn>
                                  </p:par>
                                  <p:par>
                                    <p:cTn id="17" presetID="6" presetClass="emph" presetSubtype="0" repeatCount="indefinite" autoRev="1" fill="hold" grpId="2" nodeType="withEffect" p14:presetBounceEnd="93000">
                                      <p:stCondLst>
                                        <p:cond delay="0"/>
                                      </p:stCondLst>
                                      <p:childTnLst>
                                        <p:animScale p14:bounceEnd="93000">
                                          <p:cBhvr>
                                            <p:cTn id="18" dur="7500" fill="hold"/>
                                            <p:tgtEl>
                                              <p:spTgt spid="15"/>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4"/>
                                            </p:tgtEl>
                                            <p:attrNameLst>
                                              <p:attrName>r</p:attrName>
                                            </p:attrNameLst>
                                          </p:cBhvr>
                                        </p:animRot>
                                      </p:childTnLst>
                                    </p:cTn>
                                  </p:par>
                                  <p:par>
                                    <p:cTn id="24" presetID="6" presetClass="emph" presetSubtype="0" repeatCount="indefinite" autoRev="1" fill="hold" grpId="2" nodeType="withEffect" p14:presetBounceEnd="93000">
                                      <p:stCondLst>
                                        <p:cond delay="0"/>
                                      </p:stCondLst>
                                      <p:childTnLst>
                                        <p:animScale p14:bounceEnd="93000">
                                          <p:cBhvr>
                                            <p:cTn id="25" dur="10000" fill="hold"/>
                                            <p:tgtEl>
                                              <p:spTgt spid="14"/>
                                            </p:tgtEl>
                                          </p:cBhvr>
                                          <p:by x="75000" y="75000"/>
                                        </p:animScale>
                                      </p:childTnLst>
                                    </p:cTn>
                                  </p:par>
                                  <p:par>
                                    <p:cTn id="26" presetID="18" presetClass="entr" presetSubtype="12" fill="hold" grpId="0" nodeType="with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par>
                                    <p:cTn id="29" presetID="6" presetClass="emph" presetSubtype="0" accel="52000" decel="48000" autoRev="1" fill="hold" grpId="1" nodeType="withEffect">
                                      <p:stCondLst>
                                        <p:cond delay="250"/>
                                      </p:stCondLst>
                                      <p:childTnLst>
                                        <p:animScale>
                                          <p:cBhvr>
                                            <p:cTn id="30" dur="500" fill="hold"/>
                                            <p:tgtEl>
                                              <p:spTgt spid="6"/>
                                            </p:tgtEl>
                                          </p:cBhvr>
                                          <p:by x="120000" y="120000"/>
                                        </p:animScale>
                                      </p:childTnLst>
                                    </p:cTn>
                                  </p:par>
                                  <p:par>
                                    <p:cTn id="31" presetID="18" presetClass="entr" presetSubtype="12" fill="hold" grpId="0"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strips(downLeft)">
                                          <p:cBhvr>
                                            <p:cTn id="33" dur="500"/>
                                            <p:tgtEl>
                                              <p:spTgt spid="7"/>
                                            </p:tgtEl>
                                          </p:cBhvr>
                                        </p:animEffect>
                                      </p:childTnLst>
                                    </p:cTn>
                                  </p:par>
                                  <p:par>
                                    <p:cTn id="34" presetID="6" presetClass="emph" presetSubtype="0" accel="52000" decel="48000" autoRev="1" fill="hold" grpId="1" nodeType="withEffect">
                                      <p:stCondLst>
                                        <p:cond delay="500"/>
                                      </p:stCondLst>
                                      <p:childTnLst>
                                        <p:animScale>
                                          <p:cBhvr>
                                            <p:cTn id="35" dur="500" fill="hold"/>
                                            <p:tgtEl>
                                              <p:spTgt spid="7"/>
                                            </p:tgtEl>
                                          </p:cBhvr>
                                          <p:by x="120000" y="120000"/>
                                        </p:animScale>
                                      </p:childTnLst>
                                    </p:cTn>
                                  </p:par>
                                  <p:par>
                                    <p:cTn id="36" presetID="18" presetClass="entr" presetSubtype="12" fill="hold" grpId="0" nodeType="withEffect">
                                      <p:stCondLst>
                                        <p:cond delay="75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500"/>
                                            <p:tgtEl>
                                              <p:spTgt spid="8"/>
                                            </p:tgtEl>
                                          </p:cBhvr>
                                        </p:animEffect>
                                      </p:childTnLst>
                                    </p:cTn>
                                  </p:par>
                                  <p:par>
                                    <p:cTn id="39" presetID="6" presetClass="emph" presetSubtype="0" accel="52000" decel="48000" autoRev="1" fill="hold" grpId="1" nodeType="withEffect">
                                      <p:stCondLst>
                                        <p:cond delay="750"/>
                                      </p:stCondLst>
                                      <p:childTnLst>
                                        <p:animScale>
                                          <p:cBhvr>
                                            <p:cTn id="40" dur="500" fill="hold"/>
                                            <p:tgtEl>
                                              <p:spTgt spid="8"/>
                                            </p:tgtEl>
                                          </p:cBhvr>
                                          <p:by x="120000" y="120000"/>
                                        </p:animScale>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8" presetClass="emph" presetSubtype="0" repeatCount="indefinite" fill="hold" grpId="1" nodeType="withEffect">
                                      <p:stCondLst>
                                        <p:cond delay="0"/>
                                      </p:stCondLst>
                                      <p:childTnLst>
                                        <p:animRot by="21600000">
                                          <p:cBhvr>
                                            <p:cTn id="45" dur="15000" fill="hold"/>
                                            <p:tgtEl>
                                              <p:spTgt spid="9"/>
                                            </p:tgtEl>
                                            <p:attrNameLst>
                                              <p:attrName>r</p:attrName>
                                            </p:attrNameLst>
                                          </p:cBhvr>
                                        </p:animRot>
                                      </p:childTnLst>
                                    </p:cTn>
                                  </p:par>
                                  <p:par>
                                    <p:cTn id="46" presetID="6" presetClass="emph" presetSubtype="0" repeatCount="indefinite" autoRev="1" fill="hold" grpId="2" nodeType="withEffect" p14:presetBounceEnd="93000">
                                      <p:stCondLst>
                                        <p:cond delay="0"/>
                                      </p:stCondLst>
                                      <p:childTnLst>
                                        <p:animScale p14:bounceEnd="93000">
                                          <p:cBhvr>
                                            <p:cTn id="47" dur="5000" fill="hold"/>
                                            <p:tgtEl>
                                              <p:spTgt spid="9"/>
                                            </p:tgtEl>
                                          </p:cBhvr>
                                          <p:by x="75000" y="75000"/>
                                        </p:animScale>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8" presetClass="emph" presetSubtype="0" repeatCount="indefinite" fill="hold" grpId="1" nodeType="withEffect">
                                      <p:stCondLst>
                                        <p:cond delay="0"/>
                                      </p:stCondLst>
                                      <p:childTnLst>
                                        <p:animRot by="21600000">
                                          <p:cBhvr>
                                            <p:cTn id="52" dur="17500" fill="hold"/>
                                            <p:tgtEl>
                                              <p:spTgt spid="11"/>
                                            </p:tgtEl>
                                            <p:attrNameLst>
                                              <p:attrName>r</p:attrName>
                                            </p:attrNameLst>
                                          </p:cBhvr>
                                        </p:animRot>
                                      </p:childTnLst>
                                    </p:cTn>
                                  </p:par>
                                  <p:par>
                                    <p:cTn id="53" presetID="6" presetClass="emph" presetSubtype="0" repeatCount="indefinite" autoRev="1" fill="hold" grpId="2" nodeType="withEffect" p14:presetBounceEnd="93000">
                                      <p:stCondLst>
                                        <p:cond delay="0"/>
                                      </p:stCondLst>
                                      <p:childTnLst>
                                        <p:animScale p14:bounceEnd="93000">
                                          <p:cBhvr>
                                            <p:cTn id="54" dur="7500" fill="hold"/>
                                            <p:tgtEl>
                                              <p:spTgt spid="11"/>
                                            </p:tgtEl>
                                          </p:cBhvr>
                                          <p:by x="75000" y="75000"/>
                                        </p:animScale>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8" presetClass="emph" presetSubtype="0" repeatCount="indefinite" fill="hold" grpId="1" nodeType="withEffect">
                                      <p:stCondLst>
                                        <p:cond delay="0"/>
                                      </p:stCondLst>
                                      <p:childTnLst>
                                        <p:animRot by="21600000">
                                          <p:cBhvr>
                                            <p:cTn id="59" dur="20000" fill="hold"/>
                                            <p:tgtEl>
                                              <p:spTgt spid="10"/>
                                            </p:tgtEl>
                                            <p:attrNameLst>
                                              <p:attrName>r</p:attrName>
                                            </p:attrNameLst>
                                          </p:cBhvr>
                                        </p:animRot>
                                      </p:childTnLst>
                                    </p:cTn>
                                  </p:par>
                                  <p:par>
                                    <p:cTn id="60" presetID="6" presetClass="emph" presetSubtype="0" repeatCount="indefinite" autoRev="1" fill="hold" grpId="2" nodeType="withEffect" p14:presetBounceEnd="93000">
                                      <p:stCondLst>
                                        <p:cond delay="0"/>
                                      </p:stCondLst>
                                      <p:childTnLst>
                                        <p:animScale p14:bounceEnd="93000">
                                          <p:cBhvr>
                                            <p:cTn id="61" dur="10000" fill="hold"/>
                                            <p:tgtEl>
                                              <p:spTgt spid="10"/>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15" grpId="0" animBg="1"/>
          <p:bldP spid="15" grpId="1" animBg="1"/>
          <p:bldP spid="15" grpId="2" animBg="1"/>
          <p:bldP spid="6" grpId="0" animBg="1"/>
          <p:bldP spid="6" grpId="1" animBg="1"/>
          <p:bldP spid="7" grpId="0" animBg="1"/>
          <p:bldP spid="7" grpId="1" animBg="1"/>
          <p:bldP spid="8" grpId="0" animBg="1"/>
          <p:bldP spid="8" grpId="1" animBg="1"/>
          <p:bldP spid="9" grpId="0" animBg="1"/>
          <p:bldP spid="9" grpId="1" animBg="1"/>
          <p:bldP spid="9" grpId="2" animBg="1"/>
          <p:bldP spid="10" grpId="0" animBg="1"/>
          <p:bldP spid="10" grpId="1" animBg="1"/>
          <p:bldP spid="10" grpId="2" animBg="1"/>
          <p:bldP spid="11" grpId="0" animBg="1"/>
          <p:bldP spid="11" grpId="1" animBg="1"/>
          <p:bldP spid="11" grpId="2"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13"/>
                                            </p:tgtEl>
                                            <p:attrNameLst>
                                              <p:attrName>r</p:attrName>
                                            </p:attrNameLst>
                                          </p:cBhvr>
                                        </p:animRot>
                                      </p:childTnLst>
                                    </p:cTn>
                                  </p:par>
                                  <p:par>
                                    <p:cTn id="10" presetID="6" presetClass="emph" presetSubtype="0" repeatCount="indefinite" autoRev="1" fill="hold" grpId="2" nodeType="withEffect">
                                      <p:stCondLst>
                                        <p:cond delay="0"/>
                                      </p:stCondLst>
                                      <p:childTnLst>
                                        <p:animScale>
                                          <p:cBhvr>
                                            <p:cTn id="11" dur="5000" fill="hold"/>
                                            <p:tgtEl>
                                              <p:spTgt spid="13"/>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5"/>
                                            </p:tgtEl>
                                            <p:attrNameLst>
                                              <p:attrName>r</p:attrName>
                                            </p:attrNameLst>
                                          </p:cBhvr>
                                        </p:animRot>
                                      </p:childTnLst>
                                    </p:cTn>
                                  </p:par>
                                  <p:par>
                                    <p:cTn id="17" presetID="6" presetClass="emph" presetSubtype="0" repeatCount="indefinite" autoRev="1" fill="hold" grpId="2" nodeType="withEffect">
                                      <p:stCondLst>
                                        <p:cond delay="0"/>
                                      </p:stCondLst>
                                      <p:childTnLst>
                                        <p:animScale>
                                          <p:cBhvr>
                                            <p:cTn id="18" dur="7500" fill="hold"/>
                                            <p:tgtEl>
                                              <p:spTgt spid="15"/>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4"/>
                                            </p:tgtEl>
                                            <p:attrNameLst>
                                              <p:attrName>r</p:attrName>
                                            </p:attrNameLst>
                                          </p:cBhvr>
                                        </p:animRot>
                                      </p:childTnLst>
                                    </p:cTn>
                                  </p:par>
                                  <p:par>
                                    <p:cTn id="24" presetID="6" presetClass="emph" presetSubtype="0" repeatCount="indefinite" autoRev="1" fill="hold" grpId="2" nodeType="withEffect">
                                      <p:stCondLst>
                                        <p:cond delay="0"/>
                                      </p:stCondLst>
                                      <p:childTnLst>
                                        <p:animScale>
                                          <p:cBhvr>
                                            <p:cTn id="25" dur="10000" fill="hold"/>
                                            <p:tgtEl>
                                              <p:spTgt spid="14"/>
                                            </p:tgtEl>
                                          </p:cBhvr>
                                          <p:by x="75000" y="75000"/>
                                        </p:animScale>
                                      </p:childTnLst>
                                    </p:cTn>
                                  </p:par>
                                  <p:par>
                                    <p:cTn id="26" presetID="18" presetClass="entr" presetSubtype="12" fill="hold" grpId="0" nodeType="with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par>
                                    <p:cTn id="29" presetID="6" presetClass="emph" presetSubtype="0" accel="52000" decel="48000" autoRev="1" fill="hold" grpId="1" nodeType="withEffect">
                                      <p:stCondLst>
                                        <p:cond delay="250"/>
                                      </p:stCondLst>
                                      <p:childTnLst>
                                        <p:animScale>
                                          <p:cBhvr>
                                            <p:cTn id="30" dur="500" fill="hold"/>
                                            <p:tgtEl>
                                              <p:spTgt spid="6"/>
                                            </p:tgtEl>
                                          </p:cBhvr>
                                          <p:by x="120000" y="120000"/>
                                        </p:animScale>
                                      </p:childTnLst>
                                    </p:cTn>
                                  </p:par>
                                  <p:par>
                                    <p:cTn id="31" presetID="18" presetClass="entr" presetSubtype="12" fill="hold" grpId="0"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strips(downLeft)">
                                          <p:cBhvr>
                                            <p:cTn id="33" dur="500"/>
                                            <p:tgtEl>
                                              <p:spTgt spid="7"/>
                                            </p:tgtEl>
                                          </p:cBhvr>
                                        </p:animEffect>
                                      </p:childTnLst>
                                    </p:cTn>
                                  </p:par>
                                  <p:par>
                                    <p:cTn id="34" presetID="6" presetClass="emph" presetSubtype="0" accel="52000" decel="48000" autoRev="1" fill="hold" grpId="1" nodeType="withEffect">
                                      <p:stCondLst>
                                        <p:cond delay="500"/>
                                      </p:stCondLst>
                                      <p:childTnLst>
                                        <p:animScale>
                                          <p:cBhvr>
                                            <p:cTn id="35" dur="500" fill="hold"/>
                                            <p:tgtEl>
                                              <p:spTgt spid="7"/>
                                            </p:tgtEl>
                                          </p:cBhvr>
                                          <p:by x="120000" y="120000"/>
                                        </p:animScale>
                                      </p:childTnLst>
                                    </p:cTn>
                                  </p:par>
                                  <p:par>
                                    <p:cTn id="36" presetID="18" presetClass="entr" presetSubtype="12" fill="hold" grpId="0" nodeType="withEffect">
                                      <p:stCondLst>
                                        <p:cond delay="75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500"/>
                                            <p:tgtEl>
                                              <p:spTgt spid="8"/>
                                            </p:tgtEl>
                                          </p:cBhvr>
                                        </p:animEffect>
                                      </p:childTnLst>
                                    </p:cTn>
                                  </p:par>
                                  <p:par>
                                    <p:cTn id="39" presetID="6" presetClass="emph" presetSubtype="0" accel="52000" decel="48000" autoRev="1" fill="hold" grpId="1" nodeType="withEffect">
                                      <p:stCondLst>
                                        <p:cond delay="750"/>
                                      </p:stCondLst>
                                      <p:childTnLst>
                                        <p:animScale>
                                          <p:cBhvr>
                                            <p:cTn id="40" dur="500" fill="hold"/>
                                            <p:tgtEl>
                                              <p:spTgt spid="8"/>
                                            </p:tgtEl>
                                          </p:cBhvr>
                                          <p:by x="120000" y="120000"/>
                                        </p:animScale>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8" presetClass="emph" presetSubtype="0" repeatCount="indefinite" fill="hold" grpId="1" nodeType="withEffect">
                                      <p:stCondLst>
                                        <p:cond delay="0"/>
                                      </p:stCondLst>
                                      <p:childTnLst>
                                        <p:animRot by="21600000">
                                          <p:cBhvr>
                                            <p:cTn id="45" dur="15000" fill="hold"/>
                                            <p:tgtEl>
                                              <p:spTgt spid="9"/>
                                            </p:tgtEl>
                                            <p:attrNameLst>
                                              <p:attrName>r</p:attrName>
                                            </p:attrNameLst>
                                          </p:cBhvr>
                                        </p:animRot>
                                      </p:childTnLst>
                                    </p:cTn>
                                  </p:par>
                                  <p:par>
                                    <p:cTn id="46" presetID="6" presetClass="emph" presetSubtype="0" repeatCount="indefinite" autoRev="1" fill="hold" grpId="2" nodeType="withEffect">
                                      <p:stCondLst>
                                        <p:cond delay="0"/>
                                      </p:stCondLst>
                                      <p:childTnLst>
                                        <p:animScale>
                                          <p:cBhvr>
                                            <p:cTn id="47" dur="5000" fill="hold"/>
                                            <p:tgtEl>
                                              <p:spTgt spid="9"/>
                                            </p:tgtEl>
                                          </p:cBhvr>
                                          <p:by x="75000" y="75000"/>
                                        </p:animScale>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8" presetClass="emph" presetSubtype="0" repeatCount="indefinite" fill="hold" grpId="1" nodeType="withEffect">
                                      <p:stCondLst>
                                        <p:cond delay="0"/>
                                      </p:stCondLst>
                                      <p:childTnLst>
                                        <p:animRot by="21600000">
                                          <p:cBhvr>
                                            <p:cTn id="52" dur="17500" fill="hold"/>
                                            <p:tgtEl>
                                              <p:spTgt spid="11"/>
                                            </p:tgtEl>
                                            <p:attrNameLst>
                                              <p:attrName>r</p:attrName>
                                            </p:attrNameLst>
                                          </p:cBhvr>
                                        </p:animRot>
                                      </p:childTnLst>
                                    </p:cTn>
                                  </p:par>
                                  <p:par>
                                    <p:cTn id="53" presetID="6" presetClass="emph" presetSubtype="0" repeatCount="indefinite" autoRev="1" fill="hold" grpId="2" nodeType="withEffect">
                                      <p:stCondLst>
                                        <p:cond delay="0"/>
                                      </p:stCondLst>
                                      <p:childTnLst>
                                        <p:animScale>
                                          <p:cBhvr>
                                            <p:cTn id="54" dur="7500" fill="hold"/>
                                            <p:tgtEl>
                                              <p:spTgt spid="11"/>
                                            </p:tgtEl>
                                          </p:cBhvr>
                                          <p:by x="75000" y="75000"/>
                                        </p:animScale>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8" presetClass="emph" presetSubtype="0" repeatCount="indefinite" fill="hold" grpId="1" nodeType="withEffect">
                                      <p:stCondLst>
                                        <p:cond delay="0"/>
                                      </p:stCondLst>
                                      <p:childTnLst>
                                        <p:animRot by="21600000">
                                          <p:cBhvr>
                                            <p:cTn id="59" dur="20000" fill="hold"/>
                                            <p:tgtEl>
                                              <p:spTgt spid="10"/>
                                            </p:tgtEl>
                                            <p:attrNameLst>
                                              <p:attrName>r</p:attrName>
                                            </p:attrNameLst>
                                          </p:cBhvr>
                                        </p:animRot>
                                      </p:childTnLst>
                                    </p:cTn>
                                  </p:par>
                                  <p:par>
                                    <p:cTn id="60" presetID="6" presetClass="emph" presetSubtype="0" repeatCount="indefinite" autoRev="1" fill="hold" grpId="2" nodeType="withEffect">
                                      <p:stCondLst>
                                        <p:cond delay="0"/>
                                      </p:stCondLst>
                                      <p:childTnLst>
                                        <p:animScale>
                                          <p:cBhvr>
                                            <p:cTn id="61" dur="10000" fill="hold"/>
                                            <p:tgtEl>
                                              <p:spTgt spid="10"/>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15" grpId="0" animBg="1"/>
          <p:bldP spid="15" grpId="1" animBg="1"/>
          <p:bldP spid="15" grpId="2" animBg="1"/>
          <p:bldP spid="6" grpId="0" animBg="1"/>
          <p:bldP spid="6" grpId="1" animBg="1"/>
          <p:bldP spid="7" grpId="0" animBg="1"/>
          <p:bldP spid="7" grpId="1" animBg="1"/>
          <p:bldP spid="8" grpId="0" animBg="1"/>
          <p:bldP spid="8" grpId="1" animBg="1"/>
          <p:bldP spid="9" grpId="0" animBg="1"/>
          <p:bldP spid="9" grpId="1" animBg="1"/>
          <p:bldP spid="9" grpId="2" animBg="1"/>
          <p:bldP spid="10" grpId="0" animBg="1"/>
          <p:bldP spid="10" grpId="1" animBg="1"/>
          <p:bldP spid="10" grpId="2" animBg="1"/>
          <p:bldP spid="11" grpId="0" animBg="1"/>
          <p:bldP spid="11" grpId="1" animBg="1"/>
          <p:bldP spid="11" grpId="2" animBg="1"/>
        </p:bldLst>
      </p:timing>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9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324A0D73-C10C-43CB-A1D7-F272CDB0024D}"/>
              </a:ext>
            </a:extLst>
          </p:cNvPr>
          <p:cNvSpPr>
            <a:spLocks noGrp="1"/>
          </p:cNvSpPr>
          <p:nvPr>
            <p:ph type="pic" sz="quarter" idx="11"/>
          </p:nvPr>
        </p:nvSpPr>
        <p:spPr>
          <a:xfrm>
            <a:off x="457200" y="457200"/>
            <a:ext cx="11277600" cy="5943602"/>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129253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6" presetClass="emph" presetSubtype="0" accel="52000" decel="48000" autoRev="1" fill="hold" grpId="1" nodeType="withEffect">
                                  <p:stCondLst>
                                    <p:cond delay="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0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D1F8A2-FF36-4977-8A16-BB7491C6B1D7}"/>
              </a:ext>
            </a:extLst>
          </p:cNvPr>
          <p:cNvSpPr>
            <a:spLocks noGrp="1"/>
          </p:cNvSpPr>
          <p:nvPr>
            <p:ph type="pic" sz="quarter" idx="11"/>
          </p:nvPr>
        </p:nvSpPr>
        <p:spPr>
          <a:xfrm>
            <a:off x="8848726" y="0"/>
            <a:ext cx="3343275" cy="6858000"/>
          </a:xfrm>
          <a:custGeom>
            <a:avLst/>
            <a:gdLst>
              <a:gd name="connsiteX0" fmla="*/ 0 w 3343275"/>
              <a:gd name="connsiteY0" fmla="*/ 0 h 6858000"/>
              <a:gd name="connsiteX1" fmla="*/ 3343275 w 3343275"/>
              <a:gd name="connsiteY1" fmla="*/ 0 h 6858000"/>
              <a:gd name="connsiteX2" fmla="*/ 3343275 w 3343275"/>
              <a:gd name="connsiteY2" fmla="*/ 6858000 h 6858000"/>
              <a:gd name="connsiteX3" fmla="*/ 0 w 3343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3275" h="6858000">
                <a:moveTo>
                  <a:pt x="0" y="0"/>
                </a:moveTo>
                <a:lnTo>
                  <a:pt x="3343275" y="0"/>
                </a:lnTo>
                <a:lnTo>
                  <a:pt x="334327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26081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F0F543A-7B7B-43B4-9C62-4FAC7A72767F}"/>
              </a:ext>
            </a:extLst>
          </p:cNvPr>
          <p:cNvSpPr>
            <a:spLocks noGrp="1"/>
          </p:cNvSpPr>
          <p:nvPr>
            <p:ph type="pic" sz="quarter" idx="11"/>
          </p:nvPr>
        </p:nvSpPr>
        <p:spPr>
          <a:xfrm>
            <a:off x="6096002" y="817384"/>
            <a:ext cx="2611617" cy="5223234"/>
          </a:xfrm>
          <a:custGeom>
            <a:avLst/>
            <a:gdLst>
              <a:gd name="connsiteX0" fmla="*/ 0 w 2611617"/>
              <a:gd name="connsiteY0" fmla="*/ 0 h 5223234"/>
              <a:gd name="connsiteX1" fmla="*/ 2611617 w 2611617"/>
              <a:gd name="connsiteY1" fmla="*/ 2611617 h 5223234"/>
              <a:gd name="connsiteX2" fmla="*/ 0 w 2611617"/>
              <a:gd name="connsiteY2" fmla="*/ 5223234 h 5223234"/>
            </a:gdLst>
            <a:ahLst/>
            <a:cxnLst>
              <a:cxn ang="0">
                <a:pos x="connsiteX0" y="connsiteY0"/>
              </a:cxn>
              <a:cxn ang="0">
                <a:pos x="connsiteX1" y="connsiteY1"/>
              </a:cxn>
              <a:cxn ang="0">
                <a:pos x="connsiteX2" y="connsiteY2"/>
              </a:cxn>
            </a:cxnLst>
            <a:rect l="l" t="t" r="r" b="b"/>
            <a:pathLst>
              <a:path w="2611617" h="5223234">
                <a:moveTo>
                  <a:pt x="0" y="0"/>
                </a:moveTo>
                <a:cubicBezTo>
                  <a:pt x="1442357" y="0"/>
                  <a:pt x="2611617" y="1169261"/>
                  <a:pt x="2611617" y="2611617"/>
                </a:cubicBezTo>
                <a:cubicBezTo>
                  <a:pt x="2611617" y="4053973"/>
                  <a:pt x="1442357" y="5223234"/>
                  <a:pt x="0" y="5223234"/>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37520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Intro">
    <p:spTree>
      <p:nvGrpSpPr>
        <p:cNvPr id="1" name=""/>
        <p:cNvGrpSpPr/>
        <p:nvPr/>
      </p:nvGrpSpPr>
      <p:grpSpPr>
        <a:xfrm>
          <a:off x="0" y="0"/>
          <a:ext cx="0" cy="0"/>
          <a:chOff x="0" y="0"/>
          <a:chExt cx="0" cy="0"/>
        </a:xfrm>
      </p:grpSpPr>
      <p:sp>
        <p:nvSpPr>
          <p:cNvPr id="16" name="Offre 2025"/>
          <p:cNvSpPr txBox="1">
            <a:spLocks noGrp="1"/>
          </p:cNvSpPr>
          <p:nvPr>
            <p:ph type="body" sz="quarter" idx="21" hasCustomPrompt="1"/>
          </p:nvPr>
        </p:nvSpPr>
        <p:spPr>
          <a:xfrm>
            <a:off x="482441" y="6144101"/>
            <a:ext cx="877533" cy="284798"/>
          </a:xfrm>
          <a:prstGeom prst="rect">
            <a:avLst/>
          </a:prstGeom>
        </p:spPr>
        <p:txBody>
          <a:bodyPr wrap="none" anchor="ctr">
            <a:spAutoFit/>
          </a:bodyPr>
          <a:lstStyle>
            <a:lvl1pPr marL="0" indent="0">
              <a:buSzTx/>
              <a:buNone/>
              <a:defRPr sz="1200" b="0">
                <a:solidFill>
                  <a:srgbClr val="5C34A8"/>
                </a:solidFill>
                <a:latin typeface="Poppins Bold"/>
                <a:ea typeface="Poppins Bold"/>
                <a:cs typeface="Poppins Bold"/>
                <a:sym typeface="Poppins Bold"/>
              </a:defRPr>
            </a:lvl1pPr>
          </a:lstStyle>
          <a:p>
            <a:r>
              <a:t>Offre 2025</a:t>
            </a:r>
          </a:p>
        </p:txBody>
      </p:sp>
      <p:sp>
        <p:nvSpPr>
          <p:cNvPr id="17" name="Format"/>
          <p:cNvSpPr txBox="1">
            <a:spLocks noGrp="1"/>
          </p:cNvSpPr>
          <p:nvPr>
            <p:ph type="body" sz="quarter" idx="22" hasCustomPrompt="1"/>
          </p:nvPr>
        </p:nvSpPr>
        <p:spPr>
          <a:xfrm>
            <a:off x="838978" y="5121508"/>
            <a:ext cx="630797" cy="284798"/>
          </a:xfrm>
          <a:prstGeom prst="rect">
            <a:avLst/>
          </a:prstGeom>
        </p:spPr>
        <p:txBody>
          <a:bodyPr wrap="none" anchor="ctr">
            <a:spAutoFit/>
          </a:bodyPr>
          <a:lstStyle>
            <a:lvl1pPr marL="0" indent="0" algn="ctr">
              <a:buSzTx/>
              <a:buNone/>
              <a:defRPr sz="1200" b="0">
                <a:latin typeface="Poppins Regular"/>
                <a:ea typeface="Poppins Regular"/>
                <a:cs typeface="Poppins Regular"/>
                <a:sym typeface="Poppins Regular"/>
              </a:defRPr>
            </a:lvl1pPr>
          </a:lstStyle>
          <a:p>
            <a:r>
              <a:t>Format</a:t>
            </a:r>
          </a:p>
        </p:txBody>
      </p:sp>
      <p:sp>
        <p:nvSpPr>
          <p:cNvPr id="18" name="Contexte"/>
          <p:cNvSpPr txBox="1">
            <a:spLocks noGrp="1"/>
          </p:cNvSpPr>
          <p:nvPr>
            <p:ph type="body" sz="quarter" idx="23" hasCustomPrompt="1"/>
          </p:nvPr>
        </p:nvSpPr>
        <p:spPr>
          <a:xfrm>
            <a:off x="2360158" y="5121508"/>
            <a:ext cx="769786" cy="284798"/>
          </a:xfrm>
          <a:prstGeom prst="rect">
            <a:avLst/>
          </a:prstGeom>
        </p:spPr>
        <p:txBody>
          <a:bodyPr wrap="none" anchor="ctr">
            <a:spAutoFit/>
          </a:bodyPr>
          <a:lstStyle>
            <a:lvl1pPr marL="0" indent="0" algn="ctr">
              <a:buSzTx/>
              <a:buNone/>
              <a:defRPr sz="1200" b="0">
                <a:solidFill>
                  <a:srgbClr val="5C34A8"/>
                </a:solidFill>
                <a:latin typeface="Poppins Regular"/>
                <a:ea typeface="Poppins Regular"/>
                <a:cs typeface="Poppins Regular"/>
                <a:sym typeface="Poppins Regular"/>
              </a:defRPr>
            </a:lvl1pPr>
          </a:lstStyle>
          <a:p>
            <a:r>
              <a:t>Contexte</a:t>
            </a:r>
          </a:p>
        </p:txBody>
      </p:sp>
      <p:sp>
        <p:nvSpPr>
          <p:cNvPr id="19" name="Titre"/>
          <p:cNvSpPr txBox="1">
            <a:spLocks noGrp="1"/>
          </p:cNvSpPr>
          <p:nvPr>
            <p:ph type="body" sz="quarter" idx="24"/>
          </p:nvPr>
        </p:nvSpPr>
        <p:spPr>
          <a:xfrm>
            <a:off x="393541" y="2210161"/>
            <a:ext cx="2834958" cy="1596700"/>
          </a:xfrm>
          <a:prstGeom prst="rect">
            <a:avLst/>
          </a:prstGeom>
        </p:spPr>
        <p:txBody>
          <a:bodyPr wrap="none" anchor="ctr">
            <a:spAutoFit/>
          </a:bodyPr>
          <a:lstStyle>
            <a:lvl1pPr marL="0" indent="0">
              <a:buSzTx/>
              <a:buNone/>
            </a:lvl1pPr>
          </a:lstStyle>
          <a:p>
            <a:r>
              <a:t>Titre</a:t>
            </a:r>
          </a:p>
        </p:txBody>
      </p:sp>
      <p:sp>
        <p:nvSpPr>
          <p:cNvPr id="20"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585395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901C915-E65E-4E8A-BE91-385D5355BF7C}"/>
              </a:ext>
            </a:extLst>
          </p:cNvPr>
          <p:cNvSpPr>
            <a:spLocks noGrp="1"/>
          </p:cNvSpPr>
          <p:nvPr>
            <p:ph type="pic" sz="quarter" idx="12"/>
          </p:nvPr>
        </p:nvSpPr>
        <p:spPr>
          <a:xfrm>
            <a:off x="3140696" y="1536570"/>
            <a:ext cx="7426752" cy="2427402"/>
          </a:xfrm>
          <a:prstGeom prst="roundRect">
            <a:avLst>
              <a:gd name="adj" fmla="val 13320"/>
            </a:avLst>
          </a:prstGeom>
          <a:solidFill>
            <a:schemeClr val="bg1">
              <a:lumMod val="85000"/>
              <a:alpha val="10000"/>
            </a:schemeClr>
          </a:solidFill>
          <a:ln w="28575">
            <a:solidFill>
              <a:schemeClr val="bg1"/>
            </a:solidFill>
          </a:ln>
          <a:effectLst>
            <a:outerShdw blurRad="1270000" dist="1181100" dir="2700000" sx="87000" sy="87000" algn="tl" rotWithShape="0">
              <a:prstClr val="black">
                <a:alpha val="25000"/>
              </a:prstClr>
            </a:outerShdw>
          </a:effectLst>
          <a:scene3d>
            <a:camera prst="perspectiveLeft">
              <a:rot lat="20999999" lon="1200000" rev="0"/>
            </a:camera>
            <a:lightRig rig="threePt" dir="t"/>
          </a:scene3d>
          <a:sp3d/>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4" name="Picture Placeholder 3">
            <a:extLst>
              <a:ext uri="{FF2B5EF4-FFF2-40B4-BE49-F238E27FC236}">
                <a16:creationId xmlns:a16="http://schemas.microsoft.com/office/drawing/2014/main" id="{183C6059-F30A-46A0-8414-32B54BB26623}"/>
              </a:ext>
            </a:extLst>
          </p:cNvPr>
          <p:cNvSpPr>
            <a:spLocks noGrp="1"/>
          </p:cNvSpPr>
          <p:nvPr>
            <p:ph type="pic" sz="quarter" idx="11"/>
          </p:nvPr>
        </p:nvSpPr>
        <p:spPr>
          <a:xfrm>
            <a:off x="2014192" y="895546"/>
            <a:ext cx="3223967" cy="2045617"/>
          </a:xfrm>
          <a:prstGeom prst="roundRect">
            <a:avLst>
              <a:gd name="adj" fmla="val 13320"/>
            </a:avLst>
          </a:prstGeom>
          <a:solidFill>
            <a:schemeClr val="bg1">
              <a:lumMod val="85000"/>
              <a:alpha val="10000"/>
            </a:schemeClr>
          </a:solidFill>
          <a:ln w="28575">
            <a:solidFill>
              <a:schemeClr val="bg1"/>
            </a:solidFill>
          </a:ln>
          <a:effectLst>
            <a:outerShdw blurRad="1270000" dist="1181100" dir="2700000" sx="87000" sy="87000" algn="tl" rotWithShape="0">
              <a:prstClr val="black">
                <a:alpha val="40000"/>
              </a:prstClr>
            </a:outerShdw>
          </a:effectLst>
          <a:scene3d>
            <a:camera prst="perspectiveLeft">
              <a:rot lat="20999999" lon="1200000" rev="0"/>
            </a:camera>
            <a:lightRig rig="threePt" dir="t"/>
          </a:scene3d>
          <a:sp3d/>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81718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4"/>
                                        </p:tgtEl>
                                      </p:cBhvr>
                                      <p:by x="120000" y="120000"/>
                                    </p:animScale>
                                  </p:childTnLst>
                                </p:cTn>
                              </p:par>
                              <p:par>
                                <p:cTn id="10" presetID="18" presetClass="entr" presetSubtype="12"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6" presetClass="emph" presetSubtype="0" accel="52000" decel="48000" autoRev="1" fill="hold" grpId="1" nodeType="withEffect">
                                  <p:stCondLst>
                                    <p:cond delay="50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4" grpId="0" animBg="1"/>
      <p:bldP spid="4"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3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C1CDA7D-8606-4E09-9E8E-96F43EAE6597}"/>
              </a:ext>
            </a:extLst>
          </p:cNvPr>
          <p:cNvSpPr>
            <a:spLocks noGrp="1"/>
          </p:cNvSpPr>
          <p:nvPr>
            <p:ph type="pic" sz="quarter" idx="11"/>
          </p:nvPr>
        </p:nvSpPr>
        <p:spPr>
          <a:xfrm>
            <a:off x="457200" y="457200"/>
            <a:ext cx="11277600" cy="5943602"/>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409812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4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0BC37AE-B4F0-4E60-B22A-1A216B9F738B}"/>
              </a:ext>
            </a:extLst>
          </p:cNvPr>
          <p:cNvSpPr>
            <a:spLocks noGrp="1"/>
          </p:cNvSpPr>
          <p:nvPr>
            <p:ph type="pic" sz="quarter" idx="13"/>
          </p:nvPr>
        </p:nvSpPr>
        <p:spPr>
          <a:xfrm>
            <a:off x="5316092" y="2139664"/>
            <a:ext cx="1051614" cy="1051614"/>
          </a:xfrm>
          <a:custGeom>
            <a:avLst/>
            <a:gdLst>
              <a:gd name="connsiteX0" fmla="*/ 175273 w 1051614"/>
              <a:gd name="connsiteY0" fmla="*/ 0 h 1051614"/>
              <a:gd name="connsiteX1" fmla="*/ 876341 w 1051614"/>
              <a:gd name="connsiteY1" fmla="*/ 0 h 1051614"/>
              <a:gd name="connsiteX2" fmla="*/ 1051614 w 1051614"/>
              <a:gd name="connsiteY2" fmla="*/ 175273 h 1051614"/>
              <a:gd name="connsiteX3" fmla="*/ 1051614 w 1051614"/>
              <a:gd name="connsiteY3" fmla="*/ 876341 h 1051614"/>
              <a:gd name="connsiteX4" fmla="*/ 876341 w 1051614"/>
              <a:gd name="connsiteY4" fmla="*/ 1051614 h 1051614"/>
              <a:gd name="connsiteX5" fmla="*/ 175273 w 1051614"/>
              <a:gd name="connsiteY5" fmla="*/ 1051614 h 1051614"/>
              <a:gd name="connsiteX6" fmla="*/ 0 w 1051614"/>
              <a:gd name="connsiteY6" fmla="*/ 876341 h 1051614"/>
              <a:gd name="connsiteX7" fmla="*/ 0 w 1051614"/>
              <a:gd name="connsiteY7" fmla="*/ 175273 h 1051614"/>
              <a:gd name="connsiteX8" fmla="*/ 175273 w 1051614"/>
              <a:gd name="connsiteY8" fmla="*/ 0 h 105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614" h="1051614">
                <a:moveTo>
                  <a:pt x="175273" y="0"/>
                </a:moveTo>
                <a:lnTo>
                  <a:pt x="876341" y="0"/>
                </a:lnTo>
                <a:cubicBezTo>
                  <a:pt x="973142" y="0"/>
                  <a:pt x="1051614" y="78472"/>
                  <a:pt x="1051614" y="175273"/>
                </a:cubicBezTo>
                <a:lnTo>
                  <a:pt x="1051614" y="876341"/>
                </a:lnTo>
                <a:cubicBezTo>
                  <a:pt x="1051614" y="973142"/>
                  <a:pt x="973142" y="1051614"/>
                  <a:pt x="876341" y="1051614"/>
                </a:cubicBezTo>
                <a:lnTo>
                  <a:pt x="175273" y="1051614"/>
                </a:lnTo>
                <a:cubicBezTo>
                  <a:pt x="78472" y="1051614"/>
                  <a:pt x="0" y="973142"/>
                  <a:pt x="0" y="876341"/>
                </a:cubicBezTo>
                <a:lnTo>
                  <a:pt x="0" y="175273"/>
                </a:lnTo>
                <a:cubicBezTo>
                  <a:pt x="0" y="78472"/>
                  <a:pt x="78472" y="0"/>
                  <a:pt x="175273"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Picture Placeholder 8">
            <a:extLst>
              <a:ext uri="{FF2B5EF4-FFF2-40B4-BE49-F238E27FC236}">
                <a16:creationId xmlns:a16="http://schemas.microsoft.com/office/drawing/2014/main" id="{A2BFD16A-5EE9-4A8F-AE31-0B614B20CD74}"/>
              </a:ext>
            </a:extLst>
          </p:cNvPr>
          <p:cNvSpPr>
            <a:spLocks noGrp="1"/>
          </p:cNvSpPr>
          <p:nvPr>
            <p:ph type="pic" sz="quarter" idx="14"/>
          </p:nvPr>
        </p:nvSpPr>
        <p:spPr>
          <a:xfrm>
            <a:off x="5316092" y="3682714"/>
            <a:ext cx="1051614" cy="1051614"/>
          </a:xfrm>
          <a:custGeom>
            <a:avLst/>
            <a:gdLst>
              <a:gd name="connsiteX0" fmla="*/ 175273 w 1051614"/>
              <a:gd name="connsiteY0" fmla="*/ 0 h 1051614"/>
              <a:gd name="connsiteX1" fmla="*/ 876341 w 1051614"/>
              <a:gd name="connsiteY1" fmla="*/ 0 h 1051614"/>
              <a:gd name="connsiteX2" fmla="*/ 1051614 w 1051614"/>
              <a:gd name="connsiteY2" fmla="*/ 175273 h 1051614"/>
              <a:gd name="connsiteX3" fmla="*/ 1051614 w 1051614"/>
              <a:gd name="connsiteY3" fmla="*/ 876341 h 1051614"/>
              <a:gd name="connsiteX4" fmla="*/ 876341 w 1051614"/>
              <a:gd name="connsiteY4" fmla="*/ 1051614 h 1051614"/>
              <a:gd name="connsiteX5" fmla="*/ 175273 w 1051614"/>
              <a:gd name="connsiteY5" fmla="*/ 1051614 h 1051614"/>
              <a:gd name="connsiteX6" fmla="*/ 0 w 1051614"/>
              <a:gd name="connsiteY6" fmla="*/ 876341 h 1051614"/>
              <a:gd name="connsiteX7" fmla="*/ 0 w 1051614"/>
              <a:gd name="connsiteY7" fmla="*/ 175273 h 1051614"/>
              <a:gd name="connsiteX8" fmla="*/ 175273 w 1051614"/>
              <a:gd name="connsiteY8" fmla="*/ 0 h 105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614" h="1051614">
                <a:moveTo>
                  <a:pt x="175273" y="0"/>
                </a:moveTo>
                <a:lnTo>
                  <a:pt x="876341" y="0"/>
                </a:lnTo>
                <a:cubicBezTo>
                  <a:pt x="973142" y="0"/>
                  <a:pt x="1051614" y="78472"/>
                  <a:pt x="1051614" y="175273"/>
                </a:cubicBezTo>
                <a:lnTo>
                  <a:pt x="1051614" y="876341"/>
                </a:lnTo>
                <a:cubicBezTo>
                  <a:pt x="1051614" y="973142"/>
                  <a:pt x="973142" y="1051614"/>
                  <a:pt x="876341" y="1051614"/>
                </a:cubicBezTo>
                <a:lnTo>
                  <a:pt x="175273" y="1051614"/>
                </a:lnTo>
                <a:cubicBezTo>
                  <a:pt x="78472" y="1051614"/>
                  <a:pt x="0" y="973142"/>
                  <a:pt x="0" y="876341"/>
                </a:cubicBezTo>
                <a:lnTo>
                  <a:pt x="0" y="175273"/>
                </a:lnTo>
                <a:cubicBezTo>
                  <a:pt x="0" y="78472"/>
                  <a:pt x="78472" y="0"/>
                  <a:pt x="175273"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6" name="Picture Placeholder 3">
            <a:extLst>
              <a:ext uri="{FF2B5EF4-FFF2-40B4-BE49-F238E27FC236}">
                <a16:creationId xmlns:a16="http://schemas.microsoft.com/office/drawing/2014/main" id="{5B5D4E23-634A-46A9-9A26-63A410824D6B}"/>
              </a:ext>
            </a:extLst>
          </p:cNvPr>
          <p:cNvSpPr>
            <a:spLocks noGrp="1"/>
          </p:cNvSpPr>
          <p:nvPr>
            <p:ph type="pic" sz="quarter" idx="11"/>
          </p:nvPr>
        </p:nvSpPr>
        <p:spPr>
          <a:xfrm>
            <a:off x="8848726" y="0"/>
            <a:ext cx="3343275" cy="6858000"/>
          </a:xfrm>
          <a:custGeom>
            <a:avLst/>
            <a:gdLst>
              <a:gd name="connsiteX0" fmla="*/ 0 w 3343275"/>
              <a:gd name="connsiteY0" fmla="*/ 0 h 6858000"/>
              <a:gd name="connsiteX1" fmla="*/ 3343275 w 3343275"/>
              <a:gd name="connsiteY1" fmla="*/ 0 h 6858000"/>
              <a:gd name="connsiteX2" fmla="*/ 3343275 w 3343275"/>
              <a:gd name="connsiteY2" fmla="*/ 6858000 h 6858000"/>
              <a:gd name="connsiteX3" fmla="*/ 0 w 3343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3275" h="6858000">
                <a:moveTo>
                  <a:pt x="0" y="0"/>
                </a:moveTo>
                <a:lnTo>
                  <a:pt x="3343275" y="0"/>
                </a:lnTo>
                <a:lnTo>
                  <a:pt x="334327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30665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1+#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18" presetClass="entr" presetSubtype="12"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strips(downLeft)">
                                      <p:cBhvr>
                                        <p:cTn id="11" dur="500"/>
                                        <p:tgtEl>
                                          <p:spTgt spid="8"/>
                                        </p:tgtEl>
                                      </p:cBhvr>
                                    </p:animEffect>
                                  </p:childTnLst>
                                </p:cTn>
                              </p:par>
                              <p:par>
                                <p:cTn id="12" presetID="6" presetClass="emph" presetSubtype="0" accel="52000" decel="48000" autoRev="1" fill="hold" grpId="1" nodeType="withEffect">
                                  <p:stCondLst>
                                    <p:cond delay="500"/>
                                  </p:stCondLst>
                                  <p:childTnLst>
                                    <p:animScale>
                                      <p:cBhvr>
                                        <p:cTn id="13" dur="500" fill="hold"/>
                                        <p:tgtEl>
                                          <p:spTgt spid="8"/>
                                        </p:tgtEl>
                                      </p:cBhvr>
                                      <p:by x="120000" y="120000"/>
                                    </p:animScale>
                                  </p:childTnLst>
                                </p:cTn>
                              </p:par>
                              <p:par>
                                <p:cTn id="14" presetID="18" presetClass="entr" presetSubtype="12"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strips(downLeft)">
                                      <p:cBhvr>
                                        <p:cTn id="16" dur="500"/>
                                        <p:tgtEl>
                                          <p:spTgt spid="9"/>
                                        </p:tgtEl>
                                      </p:cBhvr>
                                    </p:animEffect>
                                  </p:childTnLst>
                                </p:cTn>
                              </p:par>
                              <p:par>
                                <p:cTn id="17" presetID="6" presetClass="emph" presetSubtype="0" accel="52000" decel="48000" autoRev="1" fill="hold" grpId="1" nodeType="withEffect">
                                  <p:stCondLst>
                                    <p:cond delay="750"/>
                                  </p:stCondLst>
                                  <p:childTnLst>
                                    <p:animScale>
                                      <p:cBhvr>
                                        <p:cTn id="18"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6"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02598D4-A89F-4CF3-AFA9-C97A49A9F0F0}"/>
              </a:ext>
            </a:extLst>
          </p:cNvPr>
          <p:cNvSpPr>
            <a:spLocks noGrp="1"/>
          </p:cNvSpPr>
          <p:nvPr>
            <p:ph type="pic" sz="quarter" idx="11"/>
          </p:nvPr>
        </p:nvSpPr>
        <p:spPr>
          <a:xfrm>
            <a:off x="0" y="2398746"/>
            <a:ext cx="12192000" cy="4459254"/>
          </a:xfrm>
          <a:custGeom>
            <a:avLst/>
            <a:gdLst>
              <a:gd name="connsiteX0" fmla="*/ 12192000 w 12192000"/>
              <a:gd name="connsiteY0" fmla="*/ 0 h 4459254"/>
              <a:gd name="connsiteX1" fmla="*/ 12192000 w 12192000"/>
              <a:gd name="connsiteY1" fmla="*/ 4459254 h 4459254"/>
              <a:gd name="connsiteX2" fmla="*/ 0 w 12192000"/>
              <a:gd name="connsiteY2" fmla="*/ 4459254 h 4459254"/>
              <a:gd name="connsiteX3" fmla="*/ 0 w 12192000"/>
              <a:gd name="connsiteY3" fmla="*/ 372974 h 4459254"/>
              <a:gd name="connsiteX4" fmla="*/ 111637 w 12192000"/>
              <a:gd name="connsiteY4" fmla="*/ 345531 h 4459254"/>
              <a:gd name="connsiteX5" fmla="*/ 7403327 w 12192000"/>
              <a:gd name="connsiteY5" fmla="*/ 949718 h 4459254"/>
              <a:gd name="connsiteX6" fmla="*/ 11610713 w 12192000"/>
              <a:gd name="connsiteY6" fmla="*/ 173764 h 445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459254">
                <a:moveTo>
                  <a:pt x="12192000" y="0"/>
                </a:moveTo>
                <a:lnTo>
                  <a:pt x="12192000" y="4459254"/>
                </a:lnTo>
                <a:lnTo>
                  <a:pt x="0" y="4459254"/>
                </a:lnTo>
                <a:lnTo>
                  <a:pt x="0" y="372974"/>
                </a:lnTo>
                <a:lnTo>
                  <a:pt x="111637" y="345531"/>
                </a:lnTo>
                <a:cubicBezTo>
                  <a:pt x="2405098" y="-152670"/>
                  <a:pt x="5212963" y="892518"/>
                  <a:pt x="7403327" y="949718"/>
                </a:cubicBezTo>
                <a:cubicBezTo>
                  <a:pt x="8935637" y="990339"/>
                  <a:pt x="10216586" y="595135"/>
                  <a:pt x="11610713" y="173764"/>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24405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72525F8-243B-45ED-9E6B-4FDCD63AFBBE}"/>
              </a:ext>
            </a:extLst>
          </p:cNvPr>
          <p:cNvSpPr>
            <a:spLocks noGrp="1"/>
          </p:cNvSpPr>
          <p:nvPr>
            <p:ph type="pic" sz="quarter" idx="15"/>
          </p:nvPr>
        </p:nvSpPr>
        <p:spPr>
          <a:xfrm>
            <a:off x="3801820" y="4617940"/>
            <a:ext cx="1643754" cy="1643752"/>
          </a:xfrm>
          <a:custGeom>
            <a:avLst/>
            <a:gdLst>
              <a:gd name="connsiteX0" fmla="*/ 821877 w 1643754"/>
              <a:gd name="connsiteY0" fmla="*/ 0 h 1643752"/>
              <a:gd name="connsiteX1" fmla="*/ 1643754 w 1643754"/>
              <a:gd name="connsiteY1" fmla="*/ 821876 h 1643752"/>
              <a:gd name="connsiteX2" fmla="*/ 821877 w 1643754"/>
              <a:gd name="connsiteY2" fmla="*/ 1643752 h 1643752"/>
              <a:gd name="connsiteX3" fmla="*/ 0 w 1643754"/>
              <a:gd name="connsiteY3" fmla="*/ 821876 h 1643752"/>
              <a:gd name="connsiteX4" fmla="*/ 821877 w 1643754"/>
              <a:gd name="connsiteY4" fmla="*/ 0 h 1643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754" h="1643752">
                <a:moveTo>
                  <a:pt x="821877" y="0"/>
                </a:moveTo>
                <a:cubicBezTo>
                  <a:pt x="1275787" y="0"/>
                  <a:pt x="1643754" y="367966"/>
                  <a:pt x="1643754" y="821876"/>
                </a:cubicBezTo>
                <a:cubicBezTo>
                  <a:pt x="1643754" y="1275786"/>
                  <a:pt x="1275787" y="1643752"/>
                  <a:pt x="821877" y="1643752"/>
                </a:cubicBezTo>
                <a:cubicBezTo>
                  <a:pt x="367967" y="1643752"/>
                  <a:pt x="0" y="1275786"/>
                  <a:pt x="0" y="821876"/>
                </a:cubicBezTo>
                <a:cubicBezTo>
                  <a:pt x="0" y="367966"/>
                  <a:pt x="367967" y="0"/>
                  <a:pt x="821877"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8" name="Picture Placeholder 7">
            <a:extLst>
              <a:ext uri="{FF2B5EF4-FFF2-40B4-BE49-F238E27FC236}">
                <a16:creationId xmlns:a16="http://schemas.microsoft.com/office/drawing/2014/main" id="{41EA0399-0B3B-42B3-936B-51F9A15C04B7}"/>
              </a:ext>
            </a:extLst>
          </p:cNvPr>
          <p:cNvSpPr>
            <a:spLocks noGrp="1"/>
          </p:cNvSpPr>
          <p:nvPr>
            <p:ph type="pic" sz="quarter" idx="14"/>
          </p:nvPr>
        </p:nvSpPr>
        <p:spPr>
          <a:xfrm>
            <a:off x="7126664" y="3458903"/>
            <a:ext cx="1194404" cy="1194404"/>
          </a:xfrm>
          <a:custGeom>
            <a:avLst/>
            <a:gdLst>
              <a:gd name="connsiteX0" fmla="*/ 597202 w 1194404"/>
              <a:gd name="connsiteY0" fmla="*/ 0 h 1194404"/>
              <a:gd name="connsiteX1" fmla="*/ 1194404 w 1194404"/>
              <a:gd name="connsiteY1" fmla="*/ 597202 h 1194404"/>
              <a:gd name="connsiteX2" fmla="*/ 597202 w 1194404"/>
              <a:gd name="connsiteY2" fmla="*/ 1194404 h 1194404"/>
              <a:gd name="connsiteX3" fmla="*/ 0 w 1194404"/>
              <a:gd name="connsiteY3" fmla="*/ 597202 h 1194404"/>
              <a:gd name="connsiteX4" fmla="*/ 597202 w 1194404"/>
              <a:gd name="connsiteY4" fmla="*/ 0 h 119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404" h="1194404">
                <a:moveTo>
                  <a:pt x="597202" y="0"/>
                </a:moveTo>
                <a:cubicBezTo>
                  <a:pt x="927028" y="0"/>
                  <a:pt x="1194404" y="267376"/>
                  <a:pt x="1194404" y="597202"/>
                </a:cubicBezTo>
                <a:cubicBezTo>
                  <a:pt x="1194404" y="927028"/>
                  <a:pt x="927028" y="1194404"/>
                  <a:pt x="597202" y="1194404"/>
                </a:cubicBezTo>
                <a:cubicBezTo>
                  <a:pt x="267376" y="1194404"/>
                  <a:pt x="0" y="927028"/>
                  <a:pt x="0" y="597202"/>
                </a:cubicBezTo>
                <a:cubicBezTo>
                  <a:pt x="0" y="267376"/>
                  <a:pt x="267376" y="0"/>
                  <a:pt x="59720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6" name="Picture Placeholder 5">
            <a:extLst>
              <a:ext uri="{FF2B5EF4-FFF2-40B4-BE49-F238E27FC236}">
                <a16:creationId xmlns:a16="http://schemas.microsoft.com/office/drawing/2014/main" id="{FAF374B3-3AE1-4128-A3E0-4E56FB0E0AB8}"/>
              </a:ext>
            </a:extLst>
          </p:cNvPr>
          <p:cNvSpPr>
            <a:spLocks noGrp="1"/>
          </p:cNvSpPr>
          <p:nvPr>
            <p:ph type="pic" sz="quarter" idx="13"/>
          </p:nvPr>
        </p:nvSpPr>
        <p:spPr>
          <a:xfrm>
            <a:off x="1138924" y="996492"/>
            <a:ext cx="2491622" cy="2491622"/>
          </a:xfrm>
          <a:custGeom>
            <a:avLst/>
            <a:gdLst>
              <a:gd name="connsiteX0" fmla="*/ 1245811 w 2491622"/>
              <a:gd name="connsiteY0" fmla="*/ 0 h 2491622"/>
              <a:gd name="connsiteX1" fmla="*/ 2491622 w 2491622"/>
              <a:gd name="connsiteY1" fmla="*/ 1245811 h 2491622"/>
              <a:gd name="connsiteX2" fmla="*/ 1245811 w 2491622"/>
              <a:gd name="connsiteY2" fmla="*/ 2491622 h 2491622"/>
              <a:gd name="connsiteX3" fmla="*/ 0 w 2491622"/>
              <a:gd name="connsiteY3" fmla="*/ 1245811 h 2491622"/>
              <a:gd name="connsiteX4" fmla="*/ 1245811 w 2491622"/>
              <a:gd name="connsiteY4" fmla="*/ 0 h 249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622" h="2491622">
                <a:moveTo>
                  <a:pt x="1245811" y="0"/>
                </a:moveTo>
                <a:cubicBezTo>
                  <a:pt x="1933853" y="0"/>
                  <a:pt x="2491622" y="557769"/>
                  <a:pt x="2491622" y="1245811"/>
                </a:cubicBezTo>
                <a:cubicBezTo>
                  <a:pt x="2491622" y="1933853"/>
                  <a:pt x="1933853" y="2491622"/>
                  <a:pt x="1245811" y="2491622"/>
                </a:cubicBezTo>
                <a:cubicBezTo>
                  <a:pt x="557769" y="2491622"/>
                  <a:pt x="0" y="1933853"/>
                  <a:pt x="0" y="1245811"/>
                </a:cubicBezTo>
                <a:cubicBezTo>
                  <a:pt x="0" y="557769"/>
                  <a:pt x="557769" y="0"/>
                  <a:pt x="1245811"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102245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6" presetClass="emph" presetSubtype="0" accel="52000" decel="48000" autoRev="1" fill="hold" grpId="1" nodeType="withEffect">
                                  <p:stCondLst>
                                    <p:cond delay="0"/>
                                  </p:stCondLst>
                                  <p:childTnLst>
                                    <p:animScale>
                                      <p:cBhvr>
                                        <p:cTn id="9" dur="500" fill="hold"/>
                                        <p:tgtEl>
                                          <p:spTgt spid="6"/>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8"/>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1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animBg="1"/>
      <p:bldP spid="8" grpId="1" animBg="1"/>
      <p:bldP spid="6" grpId="0" animBg="1"/>
      <p:bldP spid="6"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7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96FEBC0-A105-4240-8C9B-93FB635E30B1}"/>
              </a:ext>
            </a:extLst>
          </p:cNvPr>
          <p:cNvSpPr>
            <a:spLocks noGrp="1"/>
          </p:cNvSpPr>
          <p:nvPr>
            <p:ph type="pic" sz="quarter" idx="16"/>
          </p:nvPr>
        </p:nvSpPr>
        <p:spPr>
          <a:xfrm>
            <a:off x="2611980" y="3489450"/>
            <a:ext cx="1194404" cy="1194404"/>
          </a:xfrm>
          <a:custGeom>
            <a:avLst/>
            <a:gdLst>
              <a:gd name="connsiteX0" fmla="*/ 597202 w 1194404"/>
              <a:gd name="connsiteY0" fmla="*/ 0 h 1194404"/>
              <a:gd name="connsiteX1" fmla="*/ 1194404 w 1194404"/>
              <a:gd name="connsiteY1" fmla="*/ 597202 h 1194404"/>
              <a:gd name="connsiteX2" fmla="*/ 597202 w 1194404"/>
              <a:gd name="connsiteY2" fmla="*/ 1194404 h 1194404"/>
              <a:gd name="connsiteX3" fmla="*/ 0 w 1194404"/>
              <a:gd name="connsiteY3" fmla="*/ 597202 h 1194404"/>
              <a:gd name="connsiteX4" fmla="*/ 597202 w 1194404"/>
              <a:gd name="connsiteY4" fmla="*/ 0 h 119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404" h="1194404">
                <a:moveTo>
                  <a:pt x="597202" y="0"/>
                </a:moveTo>
                <a:cubicBezTo>
                  <a:pt x="927028" y="0"/>
                  <a:pt x="1194404" y="267376"/>
                  <a:pt x="1194404" y="597202"/>
                </a:cubicBezTo>
                <a:cubicBezTo>
                  <a:pt x="1194404" y="927028"/>
                  <a:pt x="927028" y="1194404"/>
                  <a:pt x="597202" y="1194404"/>
                </a:cubicBezTo>
                <a:cubicBezTo>
                  <a:pt x="267376" y="1194404"/>
                  <a:pt x="0" y="927028"/>
                  <a:pt x="0" y="597202"/>
                </a:cubicBezTo>
                <a:cubicBezTo>
                  <a:pt x="0" y="267376"/>
                  <a:pt x="267376" y="0"/>
                  <a:pt x="59720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1" name="Picture Placeholder 10">
            <a:extLst>
              <a:ext uri="{FF2B5EF4-FFF2-40B4-BE49-F238E27FC236}">
                <a16:creationId xmlns:a16="http://schemas.microsoft.com/office/drawing/2014/main" id="{A768AA11-4EC0-4B99-ACF5-6555A6F0728B}"/>
              </a:ext>
            </a:extLst>
          </p:cNvPr>
          <p:cNvSpPr>
            <a:spLocks noGrp="1"/>
          </p:cNvSpPr>
          <p:nvPr>
            <p:ph type="pic" sz="quarter" idx="15"/>
          </p:nvPr>
        </p:nvSpPr>
        <p:spPr>
          <a:xfrm>
            <a:off x="4106327" y="3489450"/>
            <a:ext cx="1194404" cy="1194404"/>
          </a:xfrm>
          <a:custGeom>
            <a:avLst/>
            <a:gdLst>
              <a:gd name="connsiteX0" fmla="*/ 597202 w 1194404"/>
              <a:gd name="connsiteY0" fmla="*/ 0 h 1194404"/>
              <a:gd name="connsiteX1" fmla="*/ 1194404 w 1194404"/>
              <a:gd name="connsiteY1" fmla="*/ 597202 h 1194404"/>
              <a:gd name="connsiteX2" fmla="*/ 597202 w 1194404"/>
              <a:gd name="connsiteY2" fmla="*/ 1194404 h 1194404"/>
              <a:gd name="connsiteX3" fmla="*/ 0 w 1194404"/>
              <a:gd name="connsiteY3" fmla="*/ 597202 h 1194404"/>
              <a:gd name="connsiteX4" fmla="*/ 597202 w 1194404"/>
              <a:gd name="connsiteY4" fmla="*/ 0 h 119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404" h="1194404">
                <a:moveTo>
                  <a:pt x="597202" y="0"/>
                </a:moveTo>
                <a:cubicBezTo>
                  <a:pt x="927028" y="0"/>
                  <a:pt x="1194404" y="267376"/>
                  <a:pt x="1194404" y="597202"/>
                </a:cubicBezTo>
                <a:cubicBezTo>
                  <a:pt x="1194404" y="927028"/>
                  <a:pt x="927028" y="1194404"/>
                  <a:pt x="597202" y="1194404"/>
                </a:cubicBezTo>
                <a:cubicBezTo>
                  <a:pt x="267376" y="1194404"/>
                  <a:pt x="0" y="927028"/>
                  <a:pt x="0" y="597202"/>
                </a:cubicBezTo>
                <a:cubicBezTo>
                  <a:pt x="0" y="267376"/>
                  <a:pt x="267376" y="0"/>
                  <a:pt x="59720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Picture Placeholder 8">
            <a:extLst>
              <a:ext uri="{FF2B5EF4-FFF2-40B4-BE49-F238E27FC236}">
                <a16:creationId xmlns:a16="http://schemas.microsoft.com/office/drawing/2014/main" id="{CB2E8011-5A78-403B-BE98-3B24CD5E9E03}"/>
              </a:ext>
            </a:extLst>
          </p:cNvPr>
          <p:cNvSpPr>
            <a:spLocks noGrp="1"/>
          </p:cNvSpPr>
          <p:nvPr>
            <p:ph type="pic" sz="quarter" idx="14"/>
          </p:nvPr>
        </p:nvSpPr>
        <p:spPr>
          <a:xfrm>
            <a:off x="7217791" y="1240217"/>
            <a:ext cx="2925451" cy="2925451"/>
          </a:xfrm>
          <a:custGeom>
            <a:avLst/>
            <a:gdLst>
              <a:gd name="connsiteX0" fmla="*/ 1462725 w 2925451"/>
              <a:gd name="connsiteY0" fmla="*/ 0 h 2925451"/>
              <a:gd name="connsiteX1" fmla="*/ 2925451 w 2925451"/>
              <a:gd name="connsiteY1" fmla="*/ 1462726 h 2925451"/>
              <a:gd name="connsiteX2" fmla="*/ 1462725 w 2925451"/>
              <a:gd name="connsiteY2" fmla="*/ 2925451 h 2925451"/>
              <a:gd name="connsiteX3" fmla="*/ 0 w 2925451"/>
              <a:gd name="connsiteY3" fmla="*/ 1462726 h 2925451"/>
              <a:gd name="connsiteX4" fmla="*/ 1462725 w 2925451"/>
              <a:gd name="connsiteY4" fmla="*/ 0 h 292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451" h="2925451">
                <a:moveTo>
                  <a:pt x="1462725" y="0"/>
                </a:moveTo>
                <a:cubicBezTo>
                  <a:pt x="2270566" y="0"/>
                  <a:pt x="2925451" y="654885"/>
                  <a:pt x="2925451" y="1462726"/>
                </a:cubicBezTo>
                <a:cubicBezTo>
                  <a:pt x="2925451" y="2270566"/>
                  <a:pt x="2270566" y="2925451"/>
                  <a:pt x="1462725" y="2925451"/>
                </a:cubicBezTo>
                <a:cubicBezTo>
                  <a:pt x="654885" y="2925451"/>
                  <a:pt x="0" y="2270566"/>
                  <a:pt x="0" y="1462726"/>
                </a:cubicBezTo>
                <a:cubicBezTo>
                  <a:pt x="0" y="654885"/>
                  <a:pt x="654885" y="0"/>
                  <a:pt x="146272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7" name="Picture Placeholder 6">
            <a:extLst>
              <a:ext uri="{FF2B5EF4-FFF2-40B4-BE49-F238E27FC236}">
                <a16:creationId xmlns:a16="http://schemas.microsoft.com/office/drawing/2014/main" id="{2FB96358-01FC-4CD8-B16C-A12A511BAE30}"/>
              </a:ext>
            </a:extLst>
          </p:cNvPr>
          <p:cNvSpPr>
            <a:spLocks noGrp="1"/>
          </p:cNvSpPr>
          <p:nvPr>
            <p:ph type="pic" sz="quarter" idx="13"/>
          </p:nvPr>
        </p:nvSpPr>
        <p:spPr>
          <a:xfrm>
            <a:off x="2876861" y="328560"/>
            <a:ext cx="1981343" cy="1981343"/>
          </a:xfrm>
          <a:custGeom>
            <a:avLst/>
            <a:gdLst>
              <a:gd name="connsiteX0" fmla="*/ 990672 w 1981343"/>
              <a:gd name="connsiteY0" fmla="*/ 0 h 1981343"/>
              <a:gd name="connsiteX1" fmla="*/ 1981343 w 1981343"/>
              <a:gd name="connsiteY1" fmla="*/ 990672 h 1981343"/>
              <a:gd name="connsiteX2" fmla="*/ 990672 w 1981343"/>
              <a:gd name="connsiteY2" fmla="*/ 1981343 h 1981343"/>
              <a:gd name="connsiteX3" fmla="*/ 0 w 1981343"/>
              <a:gd name="connsiteY3" fmla="*/ 990672 h 1981343"/>
              <a:gd name="connsiteX4" fmla="*/ 990672 w 1981343"/>
              <a:gd name="connsiteY4" fmla="*/ 0 h 1981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343" h="1981343">
                <a:moveTo>
                  <a:pt x="990672" y="0"/>
                </a:moveTo>
                <a:cubicBezTo>
                  <a:pt x="1537804" y="0"/>
                  <a:pt x="1981343" y="443539"/>
                  <a:pt x="1981343" y="990672"/>
                </a:cubicBezTo>
                <a:cubicBezTo>
                  <a:pt x="1981343" y="1537804"/>
                  <a:pt x="1537804" y="1981343"/>
                  <a:pt x="990672" y="1981343"/>
                </a:cubicBezTo>
                <a:cubicBezTo>
                  <a:pt x="443539" y="1981343"/>
                  <a:pt x="0" y="1537804"/>
                  <a:pt x="0" y="990672"/>
                </a:cubicBezTo>
                <a:cubicBezTo>
                  <a:pt x="0" y="443539"/>
                  <a:pt x="443539" y="0"/>
                  <a:pt x="99067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30782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grpId="1" nodeType="withEffect">
                                  <p:stCondLst>
                                    <p:cond delay="0"/>
                                  </p:stCondLst>
                                  <p:childTnLst>
                                    <p:animScale>
                                      <p:cBhvr>
                                        <p:cTn id="9" dur="500" fill="hold"/>
                                        <p:tgtEl>
                                          <p:spTgt spid="7"/>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9"/>
                                        </p:tgtEl>
                                      </p:cBhvr>
                                      <p:by x="120000" y="120000"/>
                                    </p:animScale>
                                  </p:childTnLst>
                                </p:cTn>
                              </p:par>
                              <p:par>
                                <p:cTn id="15" presetID="18" presetClass="entr" presetSubtype="12" fill="hold" grpId="0" nodeType="withEffect">
                                  <p:stCondLst>
                                    <p:cond delay="75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6" presetClass="emph" presetSubtype="0" accel="52000" decel="48000" autoRev="1" fill="hold" grpId="1" nodeType="withEffect">
                                  <p:stCondLst>
                                    <p:cond delay="750"/>
                                  </p:stCondLst>
                                  <p:childTnLst>
                                    <p:animScale>
                                      <p:cBhvr>
                                        <p:cTn id="19" dur="500" fill="hold"/>
                                        <p:tgtEl>
                                          <p:spTgt spid="13"/>
                                        </p:tgtEl>
                                      </p:cBhvr>
                                      <p:by x="120000" y="120000"/>
                                    </p:animScale>
                                  </p:childTnLst>
                                </p:cTn>
                              </p:par>
                              <p:par>
                                <p:cTn id="20" presetID="18" presetClass="entr" presetSubtype="12"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par>
                                <p:cTn id="23" presetID="6" presetClass="emph" presetSubtype="0" accel="52000" decel="48000" autoRev="1" fill="hold" grpId="1" nodeType="withEffect">
                                  <p:stCondLst>
                                    <p:cond delay="1000"/>
                                  </p:stCondLst>
                                  <p:childTnLst>
                                    <p:animScale>
                                      <p:cBhvr>
                                        <p:cTn id="2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1" grpId="0" animBg="1"/>
      <p:bldP spid="11" grpId="1" animBg="1"/>
      <p:bldP spid="9" grpId="0" animBg="1"/>
      <p:bldP spid="9" grpId="1" animBg="1"/>
      <p:bldP spid="7" grpId="0" animBg="1"/>
      <p:bldP spid="7"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60216E-B11B-4880-A1A2-D9885F34369F}"/>
              </a:ext>
            </a:extLst>
          </p:cNvPr>
          <p:cNvSpPr>
            <a:spLocks noGrp="1"/>
          </p:cNvSpPr>
          <p:nvPr>
            <p:ph type="pic" sz="quarter" idx="12"/>
          </p:nvPr>
        </p:nvSpPr>
        <p:spPr>
          <a:xfrm>
            <a:off x="6279508" y="2649726"/>
            <a:ext cx="6383718" cy="6383718"/>
          </a:xfrm>
          <a:custGeom>
            <a:avLst/>
            <a:gdLst>
              <a:gd name="connsiteX0" fmla="*/ 3191859 w 6383718"/>
              <a:gd name="connsiteY0" fmla="*/ 0 h 6383718"/>
              <a:gd name="connsiteX1" fmla="*/ 6383718 w 6383718"/>
              <a:gd name="connsiteY1" fmla="*/ 3191859 h 6383718"/>
              <a:gd name="connsiteX2" fmla="*/ 3191859 w 6383718"/>
              <a:gd name="connsiteY2" fmla="*/ 6383718 h 6383718"/>
              <a:gd name="connsiteX3" fmla="*/ 0 w 6383718"/>
              <a:gd name="connsiteY3" fmla="*/ 3191859 h 6383718"/>
              <a:gd name="connsiteX4" fmla="*/ 3191859 w 6383718"/>
              <a:gd name="connsiteY4" fmla="*/ 0 h 638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3718" h="6383718">
                <a:moveTo>
                  <a:pt x="3191859" y="0"/>
                </a:moveTo>
                <a:cubicBezTo>
                  <a:pt x="4954674" y="0"/>
                  <a:pt x="6383718" y="1429044"/>
                  <a:pt x="6383718" y="3191859"/>
                </a:cubicBezTo>
                <a:cubicBezTo>
                  <a:pt x="6383718" y="4954674"/>
                  <a:pt x="4954674" y="6383718"/>
                  <a:pt x="3191859" y="6383718"/>
                </a:cubicBezTo>
                <a:cubicBezTo>
                  <a:pt x="1429044" y="6383718"/>
                  <a:pt x="0" y="4954674"/>
                  <a:pt x="0" y="3191859"/>
                </a:cubicBezTo>
                <a:cubicBezTo>
                  <a:pt x="0" y="1429044"/>
                  <a:pt x="1429044" y="0"/>
                  <a:pt x="3191859"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5" name="Picture Placeholder 4">
            <a:extLst>
              <a:ext uri="{FF2B5EF4-FFF2-40B4-BE49-F238E27FC236}">
                <a16:creationId xmlns:a16="http://schemas.microsoft.com/office/drawing/2014/main" id="{D12937F7-9375-46D5-957B-2854D24696F0}"/>
              </a:ext>
            </a:extLst>
          </p:cNvPr>
          <p:cNvSpPr>
            <a:spLocks noGrp="1"/>
          </p:cNvSpPr>
          <p:nvPr>
            <p:ph type="pic" sz="quarter" idx="11"/>
          </p:nvPr>
        </p:nvSpPr>
        <p:spPr>
          <a:xfrm>
            <a:off x="-1119568" y="-1255428"/>
            <a:ext cx="6383718" cy="6383718"/>
          </a:xfrm>
          <a:custGeom>
            <a:avLst/>
            <a:gdLst>
              <a:gd name="connsiteX0" fmla="*/ 3191859 w 6383718"/>
              <a:gd name="connsiteY0" fmla="*/ 0 h 6383718"/>
              <a:gd name="connsiteX1" fmla="*/ 6383718 w 6383718"/>
              <a:gd name="connsiteY1" fmla="*/ 3191859 h 6383718"/>
              <a:gd name="connsiteX2" fmla="*/ 3191859 w 6383718"/>
              <a:gd name="connsiteY2" fmla="*/ 6383718 h 6383718"/>
              <a:gd name="connsiteX3" fmla="*/ 0 w 6383718"/>
              <a:gd name="connsiteY3" fmla="*/ 3191859 h 6383718"/>
              <a:gd name="connsiteX4" fmla="*/ 3191859 w 6383718"/>
              <a:gd name="connsiteY4" fmla="*/ 0 h 638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3718" h="6383718">
                <a:moveTo>
                  <a:pt x="3191859" y="0"/>
                </a:moveTo>
                <a:cubicBezTo>
                  <a:pt x="4954674" y="0"/>
                  <a:pt x="6383718" y="1429044"/>
                  <a:pt x="6383718" y="3191859"/>
                </a:cubicBezTo>
                <a:cubicBezTo>
                  <a:pt x="6383718" y="4954674"/>
                  <a:pt x="4954674" y="6383718"/>
                  <a:pt x="3191859" y="6383718"/>
                </a:cubicBezTo>
                <a:cubicBezTo>
                  <a:pt x="1429044" y="6383718"/>
                  <a:pt x="0" y="4954674"/>
                  <a:pt x="0" y="3191859"/>
                </a:cubicBezTo>
                <a:cubicBezTo>
                  <a:pt x="0" y="1429044"/>
                  <a:pt x="1429044" y="0"/>
                  <a:pt x="3191859"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34818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29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1910F0B-14D5-4F0F-8261-E90A406F9A58}"/>
              </a:ext>
            </a:extLst>
          </p:cNvPr>
          <p:cNvSpPr>
            <a:spLocks noGrp="1"/>
          </p:cNvSpPr>
          <p:nvPr>
            <p:ph type="pic" sz="quarter" idx="13"/>
          </p:nvPr>
        </p:nvSpPr>
        <p:spPr>
          <a:xfrm>
            <a:off x="6095999" y="2413001"/>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7" name="Picture Placeholder 16">
            <a:extLst>
              <a:ext uri="{FF2B5EF4-FFF2-40B4-BE49-F238E27FC236}">
                <a16:creationId xmlns:a16="http://schemas.microsoft.com/office/drawing/2014/main" id="{DDFA9805-D27A-4B1F-8BBD-3B4D88DC6D61}"/>
              </a:ext>
            </a:extLst>
          </p:cNvPr>
          <p:cNvSpPr>
            <a:spLocks noGrp="1"/>
          </p:cNvSpPr>
          <p:nvPr>
            <p:ph type="pic" sz="quarter" idx="14"/>
          </p:nvPr>
        </p:nvSpPr>
        <p:spPr>
          <a:xfrm>
            <a:off x="8128000" y="2413001"/>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8" name="Picture Placeholder 17">
            <a:extLst>
              <a:ext uri="{FF2B5EF4-FFF2-40B4-BE49-F238E27FC236}">
                <a16:creationId xmlns:a16="http://schemas.microsoft.com/office/drawing/2014/main" id="{4EA2B6BC-F2BC-4392-8BC6-A5A1C7B56139}"/>
              </a:ext>
            </a:extLst>
          </p:cNvPr>
          <p:cNvSpPr>
            <a:spLocks noGrp="1"/>
          </p:cNvSpPr>
          <p:nvPr>
            <p:ph type="pic" sz="quarter" idx="15"/>
          </p:nvPr>
        </p:nvSpPr>
        <p:spPr>
          <a:xfrm>
            <a:off x="10160000" y="2413001"/>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5" name="Picture Placeholder 14">
            <a:extLst>
              <a:ext uri="{FF2B5EF4-FFF2-40B4-BE49-F238E27FC236}">
                <a16:creationId xmlns:a16="http://schemas.microsoft.com/office/drawing/2014/main" id="{9308E3E6-66FF-4FB1-9A60-557CDA4069C6}"/>
              </a:ext>
            </a:extLst>
          </p:cNvPr>
          <p:cNvSpPr>
            <a:spLocks noGrp="1"/>
          </p:cNvSpPr>
          <p:nvPr>
            <p:ph type="pic" sz="quarter" idx="12"/>
          </p:nvPr>
        </p:nvSpPr>
        <p:spPr>
          <a:xfrm>
            <a:off x="4063999" y="2413002"/>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4" name="Picture Placeholder 13">
            <a:extLst>
              <a:ext uri="{FF2B5EF4-FFF2-40B4-BE49-F238E27FC236}">
                <a16:creationId xmlns:a16="http://schemas.microsoft.com/office/drawing/2014/main" id="{78F9F41C-9553-41E9-982D-1D17167C92C1}"/>
              </a:ext>
            </a:extLst>
          </p:cNvPr>
          <p:cNvSpPr>
            <a:spLocks noGrp="1"/>
          </p:cNvSpPr>
          <p:nvPr>
            <p:ph type="pic" sz="quarter" idx="11"/>
          </p:nvPr>
        </p:nvSpPr>
        <p:spPr>
          <a:xfrm>
            <a:off x="-1" y="2413002"/>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20" name="Picture Placeholder 19">
            <a:extLst>
              <a:ext uri="{FF2B5EF4-FFF2-40B4-BE49-F238E27FC236}">
                <a16:creationId xmlns:a16="http://schemas.microsoft.com/office/drawing/2014/main" id="{F2230E21-1D1D-4EE4-997B-36B91D78689C}"/>
              </a:ext>
            </a:extLst>
          </p:cNvPr>
          <p:cNvSpPr>
            <a:spLocks noGrp="1"/>
          </p:cNvSpPr>
          <p:nvPr>
            <p:ph type="pic" sz="quarter" idx="16"/>
          </p:nvPr>
        </p:nvSpPr>
        <p:spPr>
          <a:xfrm>
            <a:off x="1690569" y="1819277"/>
            <a:ext cx="3219448" cy="3219448"/>
          </a:xfrm>
          <a:prstGeom prst="roundRect">
            <a:avLst>
              <a:gd name="adj" fmla="val 20809"/>
            </a:avLst>
          </a:prstGeom>
          <a:solidFill>
            <a:schemeClr val="bg1">
              <a:lumMod val="85000"/>
              <a:alpha val="10000"/>
            </a:schemeClr>
          </a:solidFill>
          <a:ln w="50800">
            <a:solidFill>
              <a:schemeClr val="bg1"/>
            </a:solidFill>
          </a:ln>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339197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par>
                                <p:cTn id="8" presetID="6" presetClass="emph" presetSubtype="0" accel="52000" decel="48000" autoRev="1" fill="hold" grpId="1" nodeType="withEffect">
                                  <p:stCondLst>
                                    <p:cond delay="0"/>
                                  </p:stCondLst>
                                  <p:childTnLst>
                                    <p:animScale>
                                      <p:cBhvr>
                                        <p:cTn id="9" dur="500" fill="hold"/>
                                        <p:tgtEl>
                                          <p:spTgt spid="14"/>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20"/>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strips(downLeft)">
                                      <p:cBhvr>
                                        <p:cTn id="17" dur="500"/>
                                        <p:tgtEl>
                                          <p:spTgt spid="15"/>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15"/>
                                        </p:tgtEl>
                                      </p:cBhvr>
                                      <p:by x="120000" y="120000"/>
                                    </p:animScale>
                                  </p:childTnLst>
                                </p:cTn>
                              </p:par>
                              <p:par>
                                <p:cTn id="20" presetID="18" presetClass="entr" presetSubtype="12"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par>
                                <p:cTn id="23" presetID="6" presetClass="emph" presetSubtype="0" accel="52000" decel="48000" autoRev="1" fill="hold" grpId="1" nodeType="withEffect">
                                  <p:stCondLst>
                                    <p:cond delay="750"/>
                                  </p:stCondLst>
                                  <p:childTnLst>
                                    <p:animScale>
                                      <p:cBhvr>
                                        <p:cTn id="24" dur="500" fill="hold"/>
                                        <p:tgtEl>
                                          <p:spTgt spid="16"/>
                                        </p:tgtEl>
                                      </p:cBhvr>
                                      <p:by x="120000" y="120000"/>
                                    </p:animScale>
                                  </p:childTnLst>
                                </p:cTn>
                              </p:par>
                              <p:par>
                                <p:cTn id="25" presetID="18" presetClass="entr" presetSubtype="12"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500"/>
                                        <p:tgtEl>
                                          <p:spTgt spid="17"/>
                                        </p:tgtEl>
                                      </p:cBhvr>
                                    </p:animEffect>
                                  </p:childTnLst>
                                </p:cTn>
                              </p:par>
                              <p:par>
                                <p:cTn id="28" presetID="6" presetClass="emph" presetSubtype="0" accel="52000" decel="48000" autoRev="1" fill="hold" grpId="1" nodeType="withEffect">
                                  <p:stCondLst>
                                    <p:cond delay="1000"/>
                                  </p:stCondLst>
                                  <p:childTnLst>
                                    <p:animScale>
                                      <p:cBhvr>
                                        <p:cTn id="29" dur="500" fill="hold"/>
                                        <p:tgtEl>
                                          <p:spTgt spid="17"/>
                                        </p:tgtEl>
                                      </p:cBhvr>
                                      <p:by x="120000" y="120000"/>
                                    </p:animScale>
                                  </p:childTnLst>
                                </p:cTn>
                              </p:par>
                              <p:par>
                                <p:cTn id="30" presetID="18" presetClass="entr" presetSubtype="12" fill="hold" grpId="0" nodeType="withEffect">
                                  <p:stCondLst>
                                    <p:cond delay="1250"/>
                                  </p:stCondLst>
                                  <p:childTnLst>
                                    <p:set>
                                      <p:cBhvr>
                                        <p:cTn id="31" dur="1" fill="hold">
                                          <p:stCondLst>
                                            <p:cond delay="0"/>
                                          </p:stCondLst>
                                        </p:cTn>
                                        <p:tgtEl>
                                          <p:spTgt spid="18"/>
                                        </p:tgtEl>
                                        <p:attrNameLst>
                                          <p:attrName>style.visibility</p:attrName>
                                        </p:attrNameLst>
                                      </p:cBhvr>
                                      <p:to>
                                        <p:strVal val="visible"/>
                                      </p:to>
                                    </p:set>
                                    <p:animEffect transition="in" filter="strips(downLeft)">
                                      <p:cBhvr>
                                        <p:cTn id="32" dur="500"/>
                                        <p:tgtEl>
                                          <p:spTgt spid="18"/>
                                        </p:tgtEl>
                                      </p:cBhvr>
                                    </p:animEffect>
                                  </p:childTnLst>
                                </p:cTn>
                              </p:par>
                              <p:par>
                                <p:cTn id="33" presetID="6" presetClass="emph" presetSubtype="0" accel="52000" decel="48000" autoRev="1" fill="hold" grpId="1" nodeType="withEffect">
                                  <p:stCondLst>
                                    <p:cond delay="1250"/>
                                  </p:stCondLst>
                                  <p:childTnLst>
                                    <p:animScale>
                                      <p:cBhvr>
                                        <p:cTn id="34" dur="500" fill="hold"/>
                                        <p:tgtEl>
                                          <p:spTgt spid="1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5" grpId="0" animBg="1"/>
      <p:bldP spid="15" grpId="1" animBg="1"/>
      <p:bldP spid="14" grpId="0" animBg="1"/>
      <p:bldP spid="14" grpId="1" animBg="1"/>
      <p:bldP spid="20" grpId="0" animBg="1"/>
      <p:bldP spid="20"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0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12C9DCA-AB8A-4F30-9F28-95953397B40D}"/>
              </a:ext>
            </a:extLst>
          </p:cNvPr>
          <p:cNvSpPr>
            <a:spLocks noGrp="1"/>
          </p:cNvSpPr>
          <p:nvPr>
            <p:ph type="pic" sz="quarter" idx="16"/>
          </p:nvPr>
        </p:nvSpPr>
        <p:spPr>
          <a:xfrm>
            <a:off x="1" y="4038008"/>
            <a:ext cx="3667125" cy="2819992"/>
          </a:xfrm>
          <a:custGeom>
            <a:avLst/>
            <a:gdLst>
              <a:gd name="connsiteX0" fmla="*/ 0 w 3667125"/>
              <a:gd name="connsiteY0" fmla="*/ 0 h 2819992"/>
              <a:gd name="connsiteX1" fmla="*/ 3076280 w 3667125"/>
              <a:gd name="connsiteY1" fmla="*/ 0 h 2819992"/>
              <a:gd name="connsiteX2" fmla="*/ 3667125 w 3667125"/>
              <a:gd name="connsiteY2" fmla="*/ 590845 h 2819992"/>
              <a:gd name="connsiteX3" fmla="*/ 3667125 w 3667125"/>
              <a:gd name="connsiteY3" fmla="*/ 2819992 h 2819992"/>
              <a:gd name="connsiteX4" fmla="*/ 0 w 3667125"/>
              <a:gd name="connsiteY4" fmla="*/ 2819992 h 2819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25" h="2819992">
                <a:moveTo>
                  <a:pt x="0" y="0"/>
                </a:moveTo>
                <a:lnTo>
                  <a:pt x="3076280" y="0"/>
                </a:lnTo>
                <a:cubicBezTo>
                  <a:pt x="3402595" y="0"/>
                  <a:pt x="3667125" y="264530"/>
                  <a:pt x="3667125" y="590845"/>
                </a:cubicBezTo>
                <a:lnTo>
                  <a:pt x="3667125" y="2819992"/>
                </a:lnTo>
                <a:lnTo>
                  <a:pt x="0" y="2819992"/>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3" name="Picture Placeholder 12">
            <a:extLst>
              <a:ext uri="{FF2B5EF4-FFF2-40B4-BE49-F238E27FC236}">
                <a16:creationId xmlns:a16="http://schemas.microsoft.com/office/drawing/2014/main" id="{4C3ECE05-C7E0-4E9F-BE7B-581DD3DB3D4D}"/>
              </a:ext>
            </a:extLst>
          </p:cNvPr>
          <p:cNvSpPr>
            <a:spLocks noGrp="1"/>
          </p:cNvSpPr>
          <p:nvPr>
            <p:ph type="pic" sz="quarter" idx="15"/>
          </p:nvPr>
        </p:nvSpPr>
        <p:spPr>
          <a:xfrm>
            <a:off x="6105288" y="5104924"/>
            <a:ext cx="1854042" cy="1238726"/>
          </a:xfrm>
          <a:custGeom>
            <a:avLst/>
            <a:gdLst>
              <a:gd name="connsiteX0" fmla="*/ 223999 w 1854042"/>
              <a:gd name="connsiteY0" fmla="*/ 0 h 1238726"/>
              <a:gd name="connsiteX1" fmla="*/ 1630043 w 1854042"/>
              <a:gd name="connsiteY1" fmla="*/ 0 h 1238726"/>
              <a:gd name="connsiteX2" fmla="*/ 1854042 w 1854042"/>
              <a:gd name="connsiteY2" fmla="*/ 223999 h 1238726"/>
              <a:gd name="connsiteX3" fmla="*/ 1854042 w 1854042"/>
              <a:gd name="connsiteY3" fmla="*/ 1014727 h 1238726"/>
              <a:gd name="connsiteX4" fmla="*/ 1630043 w 1854042"/>
              <a:gd name="connsiteY4" fmla="*/ 1238726 h 1238726"/>
              <a:gd name="connsiteX5" fmla="*/ 223999 w 1854042"/>
              <a:gd name="connsiteY5" fmla="*/ 1238726 h 1238726"/>
              <a:gd name="connsiteX6" fmla="*/ 0 w 1854042"/>
              <a:gd name="connsiteY6" fmla="*/ 1014727 h 1238726"/>
              <a:gd name="connsiteX7" fmla="*/ 0 w 1854042"/>
              <a:gd name="connsiteY7" fmla="*/ 223999 h 1238726"/>
              <a:gd name="connsiteX8" fmla="*/ 223999 w 1854042"/>
              <a:gd name="connsiteY8" fmla="*/ 0 h 12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042" h="1238726">
                <a:moveTo>
                  <a:pt x="223999" y="0"/>
                </a:moveTo>
                <a:lnTo>
                  <a:pt x="1630043" y="0"/>
                </a:lnTo>
                <a:cubicBezTo>
                  <a:pt x="1753754" y="0"/>
                  <a:pt x="1854042" y="100288"/>
                  <a:pt x="1854042" y="223999"/>
                </a:cubicBezTo>
                <a:lnTo>
                  <a:pt x="1854042" y="1014727"/>
                </a:lnTo>
                <a:cubicBezTo>
                  <a:pt x="1854042" y="1138438"/>
                  <a:pt x="1753754" y="1238726"/>
                  <a:pt x="1630043" y="1238726"/>
                </a:cubicBezTo>
                <a:lnTo>
                  <a:pt x="223999" y="1238726"/>
                </a:lnTo>
                <a:cubicBezTo>
                  <a:pt x="100288" y="1238726"/>
                  <a:pt x="0" y="1138438"/>
                  <a:pt x="0" y="1014727"/>
                </a:cubicBezTo>
                <a:lnTo>
                  <a:pt x="0" y="223999"/>
                </a:lnTo>
                <a:cubicBezTo>
                  <a:pt x="0" y="100288"/>
                  <a:pt x="100288" y="0"/>
                  <a:pt x="223999"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1" name="Picture Placeholder 10">
            <a:extLst>
              <a:ext uri="{FF2B5EF4-FFF2-40B4-BE49-F238E27FC236}">
                <a16:creationId xmlns:a16="http://schemas.microsoft.com/office/drawing/2014/main" id="{C0403CB0-4BD1-4FED-A458-E902ACBA7329}"/>
              </a:ext>
            </a:extLst>
          </p:cNvPr>
          <p:cNvSpPr>
            <a:spLocks noGrp="1"/>
          </p:cNvSpPr>
          <p:nvPr>
            <p:ph type="pic" sz="quarter" idx="14"/>
          </p:nvPr>
        </p:nvSpPr>
        <p:spPr>
          <a:xfrm>
            <a:off x="2623899" y="3032286"/>
            <a:ext cx="3481388" cy="2072639"/>
          </a:xfrm>
          <a:custGeom>
            <a:avLst/>
            <a:gdLst>
              <a:gd name="connsiteX0" fmla="*/ 374795 w 3481388"/>
              <a:gd name="connsiteY0" fmla="*/ 0 h 2072639"/>
              <a:gd name="connsiteX1" fmla="*/ 3106593 w 3481388"/>
              <a:gd name="connsiteY1" fmla="*/ 0 h 2072639"/>
              <a:gd name="connsiteX2" fmla="*/ 3481388 w 3481388"/>
              <a:gd name="connsiteY2" fmla="*/ 374795 h 2072639"/>
              <a:gd name="connsiteX3" fmla="*/ 3481388 w 3481388"/>
              <a:gd name="connsiteY3" fmla="*/ 1697844 h 2072639"/>
              <a:gd name="connsiteX4" fmla="*/ 3106593 w 3481388"/>
              <a:gd name="connsiteY4" fmla="*/ 2072639 h 2072639"/>
              <a:gd name="connsiteX5" fmla="*/ 374795 w 3481388"/>
              <a:gd name="connsiteY5" fmla="*/ 2072639 h 2072639"/>
              <a:gd name="connsiteX6" fmla="*/ 0 w 3481388"/>
              <a:gd name="connsiteY6" fmla="*/ 1697844 h 2072639"/>
              <a:gd name="connsiteX7" fmla="*/ 0 w 3481388"/>
              <a:gd name="connsiteY7" fmla="*/ 374795 h 2072639"/>
              <a:gd name="connsiteX8" fmla="*/ 374795 w 3481388"/>
              <a:gd name="connsiteY8" fmla="*/ 0 h 207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1388" h="2072639">
                <a:moveTo>
                  <a:pt x="374795" y="0"/>
                </a:moveTo>
                <a:lnTo>
                  <a:pt x="3106593" y="0"/>
                </a:lnTo>
                <a:cubicBezTo>
                  <a:pt x="3313587" y="0"/>
                  <a:pt x="3481388" y="167801"/>
                  <a:pt x="3481388" y="374795"/>
                </a:cubicBezTo>
                <a:lnTo>
                  <a:pt x="3481388" y="1697844"/>
                </a:lnTo>
                <a:cubicBezTo>
                  <a:pt x="3481388" y="1904838"/>
                  <a:pt x="3313587" y="2072639"/>
                  <a:pt x="3106593" y="2072639"/>
                </a:cubicBezTo>
                <a:lnTo>
                  <a:pt x="374795" y="2072639"/>
                </a:lnTo>
                <a:cubicBezTo>
                  <a:pt x="167801" y="2072639"/>
                  <a:pt x="0" y="1904838"/>
                  <a:pt x="0" y="1697844"/>
                </a:cubicBezTo>
                <a:lnTo>
                  <a:pt x="0" y="374795"/>
                </a:lnTo>
                <a:cubicBezTo>
                  <a:pt x="0" y="167801"/>
                  <a:pt x="167801" y="0"/>
                  <a:pt x="37479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Picture Placeholder 8">
            <a:extLst>
              <a:ext uri="{FF2B5EF4-FFF2-40B4-BE49-F238E27FC236}">
                <a16:creationId xmlns:a16="http://schemas.microsoft.com/office/drawing/2014/main" id="{9028276C-24E9-4568-8C51-3BE6EEE3B54A}"/>
              </a:ext>
            </a:extLst>
          </p:cNvPr>
          <p:cNvSpPr>
            <a:spLocks noGrp="1"/>
          </p:cNvSpPr>
          <p:nvPr>
            <p:ph type="pic" sz="quarter" idx="13"/>
          </p:nvPr>
        </p:nvSpPr>
        <p:spPr>
          <a:xfrm>
            <a:off x="6105287" y="514351"/>
            <a:ext cx="3586640" cy="2517935"/>
          </a:xfrm>
          <a:custGeom>
            <a:avLst/>
            <a:gdLst>
              <a:gd name="connsiteX0" fmla="*/ 417222 w 3586640"/>
              <a:gd name="connsiteY0" fmla="*/ 0 h 2517935"/>
              <a:gd name="connsiteX1" fmla="*/ 3169418 w 3586640"/>
              <a:gd name="connsiteY1" fmla="*/ 0 h 2517935"/>
              <a:gd name="connsiteX2" fmla="*/ 3586640 w 3586640"/>
              <a:gd name="connsiteY2" fmla="*/ 417222 h 2517935"/>
              <a:gd name="connsiteX3" fmla="*/ 3586640 w 3586640"/>
              <a:gd name="connsiteY3" fmla="*/ 2100713 h 2517935"/>
              <a:gd name="connsiteX4" fmla="*/ 3169418 w 3586640"/>
              <a:gd name="connsiteY4" fmla="*/ 2517935 h 2517935"/>
              <a:gd name="connsiteX5" fmla="*/ 417222 w 3586640"/>
              <a:gd name="connsiteY5" fmla="*/ 2517935 h 2517935"/>
              <a:gd name="connsiteX6" fmla="*/ 0 w 3586640"/>
              <a:gd name="connsiteY6" fmla="*/ 2100713 h 2517935"/>
              <a:gd name="connsiteX7" fmla="*/ 0 w 3586640"/>
              <a:gd name="connsiteY7" fmla="*/ 417222 h 2517935"/>
              <a:gd name="connsiteX8" fmla="*/ 417222 w 3586640"/>
              <a:gd name="connsiteY8" fmla="*/ 0 h 251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6640" h="2517935">
                <a:moveTo>
                  <a:pt x="417222" y="0"/>
                </a:moveTo>
                <a:lnTo>
                  <a:pt x="3169418" y="0"/>
                </a:lnTo>
                <a:cubicBezTo>
                  <a:pt x="3399843" y="0"/>
                  <a:pt x="3586640" y="186797"/>
                  <a:pt x="3586640" y="417222"/>
                </a:cubicBezTo>
                <a:lnTo>
                  <a:pt x="3586640" y="2100713"/>
                </a:lnTo>
                <a:cubicBezTo>
                  <a:pt x="3586640" y="2331138"/>
                  <a:pt x="3399843" y="2517935"/>
                  <a:pt x="3169418" y="2517935"/>
                </a:cubicBezTo>
                <a:lnTo>
                  <a:pt x="417222" y="2517935"/>
                </a:lnTo>
                <a:cubicBezTo>
                  <a:pt x="186797" y="2517935"/>
                  <a:pt x="0" y="2331138"/>
                  <a:pt x="0" y="2100713"/>
                </a:cubicBezTo>
                <a:lnTo>
                  <a:pt x="0" y="417222"/>
                </a:lnTo>
                <a:cubicBezTo>
                  <a:pt x="0" y="186797"/>
                  <a:pt x="186797" y="0"/>
                  <a:pt x="41722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67984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13"/>
                                        </p:tgtEl>
                                      </p:cBhvr>
                                      <p:by x="120000" y="120000"/>
                                    </p:animScale>
                                  </p:childTnLst>
                                </p:cTn>
                              </p:par>
                              <p:par>
                                <p:cTn id="10" presetID="18" presetClass="entr" presetSubtype="12"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par>
                                <p:cTn id="13" presetID="6" presetClass="emph" presetSubtype="0" accel="52000" decel="48000" autoRev="1" fill="hold" grpId="1" nodeType="withEffect">
                                  <p:stCondLst>
                                    <p:cond delay="500"/>
                                  </p:stCondLst>
                                  <p:childTnLst>
                                    <p:animScale>
                                      <p:cBhvr>
                                        <p:cTn id="14" dur="500" fill="hold"/>
                                        <p:tgtEl>
                                          <p:spTgt spid="11"/>
                                        </p:tgtEl>
                                      </p:cBhvr>
                                      <p:by x="120000" y="120000"/>
                                    </p:animScale>
                                  </p:childTnLst>
                                </p:cTn>
                              </p:par>
                              <p:par>
                                <p:cTn id="15" presetID="18" presetClass="entr" presetSubtype="12"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par>
                                <p:cTn id="18" presetID="6" presetClass="emph" presetSubtype="0" accel="52000" decel="48000" autoRev="1" fill="hold" grpId="1" nodeType="withEffect">
                                  <p:stCondLst>
                                    <p:cond delay="750"/>
                                  </p:stCondLst>
                                  <p:childTnLst>
                                    <p:animScale>
                                      <p:cBhvr>
                                        <p:cTn id="19" dur="500" fill="hold"/>
                                        <p:tgtEl>
                                          <p:spTgt spid="9"/>
                                        </p:tgtEl>
                                      </p:cBhvr>
                                      <p:by x="120000" y="120000"/>
                                    </p:animScale>
                                  </p:childTnLst>
                                </p:cTn>
                              </p:par>
                              <p:par>
                                <p:cTn id="20" presetID="10" presetClass="entr" presetSubtype="0"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3" grpId="1" animBg="1"/>
      <p:bldP spid="11" grpId="0" animBg="1"/>
      <p:bldP spid="11" grpId="1" animBg="1"/>
      <p:bldP spid="9" grpId="0" animBg="1"/>
      <p:bldP spid="9"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F8B5A4F-A1D5-483D-94EE-EA3C5DBC2755}"/>
              </a:ext>
            </a:extLst>
          </p:cNvPr>
          <p:cNvSpPr>
            <a:spLocks noGrp="1"/>
          </p:cNvSpPr>
          <p:nvPr>
            <p:ph type="pic" sz="quarter" idx="15"/>
          </p:nvPr>
        </p:nvSpPr>
        <p:spPr>
          <a:xfrm>
            <a:off x="6206170" y="776809"/>
            <a:ext cx="4249662" cy="2834911"/>
          </a:xfrm>
          <a:custGeom>
            <a:avLst/>
            <a:gdLst>
              <a:gd name="connsiteX0" fmla="*/ 3893608 w 4249662"/>
              <a:gd name="connsiteY0" fmla="*/ 782842 h 2834911"/>
              <a:gd name="connsiteX1" fmla="*/ 4185559 w 4249662"/>
              <a:gd name="connsiteY1" fmla="*/ 958861 h 2834911"/>
              <a:gd name="connsiteX2" fmla="*/ 4173626 w 4249662"/>
              <a:gd name="connsiteY2" fmla="*/ 1512388 h 2834911"/>
              <a:gd name="connsiteX3" fmla="*/ 4150477 w 4249662"/>
              <a:gd name="connsiteY3" fmla="*/ 1649535 h 2834911"/>
              <a:gd name="connsiteX4" fmla="*/ 4222881 w 4249662"/>
              <a:gd name="connsiteY4" fmla="*/ 1892094 h 2834911"/>
              <a:gd name="connsiteX5" fmla="*/ 4168271 w 4249662"/>
              <a:gd name="connsiteY5" fmla="*/ 2208240 h 2834911"/>
              <a:gd name="connsiteX6" fmla="*/ 3922728 w 4249662"/>
              <a:gd name="connsiteY6" fmla="*/ 2332929 h 2834911"/>
              <a:gd name="connsiteX7" fmla="*/ 3443094 w 4249662"/>
              <a:gd name="connsiteY7" fmla="*/ 2060892 h 2834911"/>
              <a:gd name="connsiteX8" fmla="*/ 3294505 w 4249662"/>
              <a:gd name="connsiteY8" fmla="*/ 1560581 h 2834911"/>
              <a:gd name="connsiteX9" fmla="*/ 3893608 w 4249662"/>
              <a:gd name="connsiteY9" fmla="*/ 782842 h 2834911"/>
              <a:gd name="connsiteX10" fmla="*/ 2668337 w 4249662"/>
              <a:gd name="connsiteY10" fmla="*/ 447583 h 2834911"/>
              <a:gd name="connsiteX11" fmla="*/ 3063235 w 4249662"/>
              <a:gd name="connsiteY11" fmla="*/ 685669 h 2834911"/>
              <a:gd name="connsiteX12" fmla="*/ 3047093 w 4249662"/>
              <a:gd name="connsiteY12" fmla="*/ 1434380 h 2834911"/>
              <a:gd name="connsiteX13" fmla="*/ 3015783 w 4249662"/>
              <a:gd name="connsiteY13" fmla="*/ 1619886 h 2834911"/>
              <a:gd name="connsiteX14" fmla="*/ 3113718 w 4249662"/>
              <a:gd name="connsiteY14" fmla="*/ 1947976 h 2834911"/>
              <a:gd name="connsiteX15" fmla="*/ 3039852 w 4249662"/>
              <a:gd name="connsiteY15" fmla="*/ 2375602 h 2834911"/>
              <a:gd name="connsiteX16" fmla="*/ 2707726 w 4249662"/>
              <a:gd name="connsiteY16" fmla="*/ 2544259 h 2834911"/>
              <a:gd name="connsiteX17" fmla="*/ 2058963 w 4249662"/>
              <a:gd name="connsiteY17" fmla="*/ 2176297 h 2834911"/>
              <a:gd name="connsiteX18" fmla="*/ 1857979 w 4249662"/>
              <a:gd name="connsiteY18" fmla="*/ 1499566 h 2834911"/>
              <a:gd name="connsiteX19" fmla="*/ 2668337 w 4249662"/>
              <a:gd name="connsiteY19" fmla="*/ 447583 h 2834911"/>
              <a:gd name="connsiteX20" fmla="*/ 1095431 w 4249662"/>
              <a:gd name="connsiteY20" fmla="*/ 334 h 2834911"/>
              <a:gd name="connsiteX21" fmla="*/ 1628840 w 4249662"/>
              <a:gd name="connsiteY21" fmla="*/ 321930 h 2834911"/>
              <a:gd name="connsiteX22" fmla="*/ 1607037 w 4249662"/>
              <a:gd name="connsiteY22" fmla="*/ 1333252 h 2834911"/>
              <a:gd name="connsiteX23" fmla="*/ 1564745 w 4249662"/>
              <a:gd name="connsiteY23" fmla="*/ 1583823 h 2834911"/>
              <a:gd name="connsiteX24" fmla="*/ 1697030 w 4249662"/>
              <a:gd name="connsiteY24" fmla="*/ 2026990 h 2834911"/>
              <a:gd name="connsiteX25" fmla="*/ 1597256 w 4249662"/>
              <a:gd name="connsiteY25" fmla="*/ 2604606 h 2834911"/>
              <a:gd name="connsiteX26" fmla="*/ 1148636 w 4249662"/>
              <a:gd name="connsiteY26" fmla="*/ 2832418 h 2834911"/>
              <a:gd name="connsiteX27" fmla="*/ 272320 w 4249662"/>
              <a:gd name="connsiteY27" fmla="*/ 2335394 h 2834911"/>
              <a:gd name="connsiteX28" fmla="*/ 843 w 4249662"/>
              <a:gd name="connsiteY28" fmla="*/ 1421300 h 2834911"/>
              <a:gd name="connsiteX29" fmla="*/ 1095431 w 4249662"/>
              <a:gd name="connsiteY29" fmla="*/ 334 h 28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49662" h="2834911">
                <a:moveTo>
                  <a:pt x="3893608" y="782842"/>
                </a:moveTo>
                <a:cubicBezTo>
                  <a:pt x="4012400" y="786633"/>
                  <a:pt x="4126942" y="855739"/>
                  <a:pt x="4185559" y="958861"/>
                </a:cubicBezTo>
                <a:cubicBezTo>
                  <a:pt x="4288016" y="1138707"/>
                  <a:pt x="4221825" y="1328129"/>
                  <a:pt x="4173626" y="1512388"/>
                </a:cubicBezTo>
                <a:cubicBezTo>
                  <a:pt x="4161867" y="1557424"/>
                  <a:pt x="4149978" y="1603037"/>
                  <a:pt x="4150477" y="1649535"/>
                </a:cubicBezTo>
                <a:cubicBezTo>
                  <a:pt x="4151355" y="1734352"/>
                  <a:pt x="4192974" y="1812586"/>
                  <a:pt x="4222881" y="1892094"/>
                </a:cubicBezTo>
                <a:cubicBezTo>
                  <a:pt x="4269893" y="2016700"/>
                  <a:pt x="4257020" y="2110545"/>
                  <a:pt x="4168271" y="2208240"/>
                </a:cubicBezTo>
                <a:cubicBezTo>
                  <a:pt x="4104198" y="2278736"/>
                  <a:pt x="4018207" y="2324887"/>
                  <a:pt x="3922728" y="2332929"/>
                </a:cubicBezTo>
                <a:cubicBezTo>
                  <a:pt x="3728235" y="2349073"/>
                  <a:pt x="3542805" y="2219821"/>
                  <a:pt x="3443094" y="2060892"/>
                </a:cubicBezTo>
                <a:cubicBezTo>
                  <a:pt x="3345084" y="1904958"/>
                  <a:pt x="3288298" y="1712513"/>
                  <a:pt x="3294505" y="1560581"/>
                </a:cubicBezTo>
                <a:cubicBezTo>
                  <a:pt x="3306357" y="1269295"/>
                  <a:pt x="3548233" y="771736"/>
                  <a:pt x="3893608" y="782842"/>
                </a:cubicBezTo>
                <a:close/>
                <a:moveTo>
                  <a:pt x="2668337" y="447583"/>
                </a:moveTo>
                <a:cubicBezTo>
                  <a:pt x="2829016" y="452711"/>
                  <a:pt x="2983949" y="546184"/>
                  <a:pt x="3063235" y="685669"/>
                </a:cubicBezTo>
                <a:cubicBezTo>
                  <a:pt x="3201820" y="928932"/>
                  <a:pt x="3112289" y="1185147"/>
                  <a:pt x="3047093" y="1434380"/>
                </a:cubicBezTo>
                <a:cubicBezTo>
                  <a:pt x="3031189" y="1495296"/>
                  <a:pt x="3015107" y="1556993"/>
                  <a:pt x="3015783" y="1619886"/>
                </a:cubicBezTo>
                <a:cubicBezTo>
                  <a:pt x="3016969" y="1734613"/>
                  <a:pt x="3073265" y="1840433"/>
                  <a:pt x="3113718" y="1947976"/>
                </a:cubicBezTo>
                <a:cubicBezTo>
                  <a:pt x="3177306" y="2116521"/>
                  <a:pt x="3159894" y="2243458"/>
                  <a:pt x="3039852" y="2375602"/>
                </a:cubicBezTo>
                <a:cubicBezTo>
                  <a:pt x="2953185" y="2470958"/>
                  <a:pt x="2836871" y="2533381"/>
                  <a:pt x="2707726" y="2544259"/>
                </a:cubicBezTo>
                <a:cubicBezTo>
                  <a:pt x="2444650" y="2566095"/>
                  <a:pt x="2193834" y="2391266"/>
                  <a:pt x="2058963" y="2176297"/>
                </a:cubicBezTo>
                <a:cubicBezTo>
                  <a:pt x="1926393" y="1965377"/>
                  <a:pt x="1849584" y="1705073"/>
                  <a:pt x="1857979" y="1499566"/>
                </a:cubicBezTo>
                <a:cubicBezTo>
                  <a:pt x="1874010" y="1105568"/>
                  <a:pt x="2201176" y="432561"/>
                  <a:pt x="2668337" y="447583"/>
                </a:cubicBezTo>
                <a:close/>
                <a:moveTo>
                  <a:pt x="1095431" y="334"/>
                </a:moveTo>
                <a:cubicBezTo>
                  <a:pt x="1312471" y="7261"/>
                  <a:pt x="1521745" y="133519"/>
                  <a:pt x="1628840" y="321930"/>
                </a:cubicBezTo>
                <a:cubicBezTo>
                  <a:pt x="1816034" y="650517"/>
                  <a:pt x="1695102" y="996600"/>
                  <a:pt x="1607037" y="1333252"/>
                </a:cubicBezTo>
                <a:cubicBezTo>
                  <a:pt x="1585555" y="1415533"/>
                  <a:pt x="1563833" y="1498870"/>
                  <a:pt x="1564745" y="1583823"/>
                </a:cubicBezTo>
                <a:cubicBezTo>
                  <a:pt x="1566348" y="1738790"/>
                  <a:pt x="1642389" y="1881726"/>
                  <a:pt x="1697030" y="2026990"/>
                </a:cubicBezTo>
                <a:cubicBezTo>
                  <a:pt x="1782922" y="2254651"/>
                  <a:pt x="1759404" y="2426113"/>
                  <a:pt x="1597256" y="2604606"/>
                </a:cubicBezTo>
                <a:cubicBezTo>
                  <a:pt x="1480191" y="2733406"/>
                  <a:pt x="1323081" y="2817725"/>
                  <a:pt x="1148636" y="2832418"/>
                </a:cubicBezTo>
                <a:cubicBezTo>
                  <a:pt x="793287" y="2861915"/>
                  <a:pt x="454499" y="2625764"/>
                  <a:pt x="272320" y="2335394"/>
                </a:cubicBezTo>
                <a:cubicBezTo>
                  <a:pt x="93251" y="2050494"/>
                  <a:pt x="-10498" y="1698888"/>
                  <a:pt x="843" y="1421300"/>
                </a:cubicBezTo>
                <a:cubicBezTo>
                  <a:pt x="22496" y="889109"/>
                  <a:pt x="464415" y="-19955"/>
                  <a:pt x="1095431" y="334"/>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5" name="Picture Placeholder 4">
            <a:extLst>
              <a:ext uri="{FF2B5EF4-FFF2-40B4-BE49-F238E27FC236}">
                <a16:creationId xmlns:a16="http://schemas.microsoft.com/office/drawing/2014/main" id="{0F9625AB-1D60-4DC0-AEB7-6DDC73D262B1}"/>
              </a:ext>
            </a:extLst>
          </p:cNvPr>
          <p:cNvSpPr>
            <a:spLocks noGrp="1"/>
          </p:cNvSpPr>
          <p:nvPr>
            <p:ph type="pic" sz="quarter" idx="14"/>
          </p:nvPr>
        </p:nvSpPr>
        <p:spPr>
          <a:xfrm>
            <a:off x="1736167" y="3253326"/>
            <a:ext cx="4249664" cy="2834910"/>
          </a:xfrm>
          <a:custGeom>
            <a:avLst/>
            <a:gdLst>
              <a:gd name="connsiteX0" fmla="*/ 356056 w 4249664"/>
              <a:gd name="connsiteY0" fmla="*/ 782841 h 2834910"/>
              <a:gd name="connsiteX1" fmla="*/ 955158 w 4249664"/>
              <a:gd name="connsiteY1" fmla="*/ 1560579 h 2834910"/>
              <a:gd name="connsiteX2" fmla="*/ 806570 w 4249664"/>
              <a:gd name="connsiteY2" fmla="*/ 2060892 h 2834910"/>
              <a:gd name="connsiteX3" fmla="*/ 326935 w 4249664"/>
              <a:gd name="connsiteY3" fmla="*/ 2332928 h 2834910"/>
              <a:gd name="connsiteX4" fmla="*/ 81391 w 4249664"/>
              <a:gd name="connsiteY4" fmla="*/ 2208240 h 2834910"/>
              <a:gd name="connsiteX5" fmla="*/ 26781 w 4249664"/>
              <a:gd name="connsiteY5" fmla="*/ 1892093 h 2834910"/>
              <a:gd name="connsiteX6" fmla="*/ 99186 w 4249664"/>
              <a:gd name="connsiteY6" fmla="*/ 1649534 h 2834910"/>
              <a:gd name="connsiteX7" fmla="*/ 76037 w 4249664"/>
              <a:gd name="connsiteY7" fmla="*/ 1512388 h 2834910"/>
              <a:gd name="connsiteX8" fmla="*/ 64104 w 4249664"/>
              <a:gd name="connsiteY8" fmla="*/ 958860 h 2834910"/>
              <a:gd name="connsiteX9" fmla="*/ 356056 w 4249664"/>
              <a:gd name="connsiteY9" fmla="*/ 782841 h 2834910"/>
              <a:gd name="connsiteX10" fmla="*/ 1581328 w 4249664"/>
              <a:gd name="connsiteY10" fmla="*/ 447582 h 2834910"/>
              <a:gd name="connsiteX11" fmla="*/ 2391684 w 4249664"/>
              <a:gd name="connsiteY11" fmla="*/ 1499564 h 2834910"/>
              <a:gd name="connsiteX12" fmla="*/ 2190702 w 4249664"/>
              <a:gd name="connsiteY12" fmla="*/ 2176296 h 2834910"/>
              <a:gd name="connsiteX13" fmla="*/ 1541938 w 4249664"/>
              <a:gd name="connsiteY13" fmla="*/ 2544258 h 2834910"/>
              <a:gd name="connsiteX14" fmla="*/ 1209813 w 4249664"/>
              <a:gd name="connsiteY14" fmla="*/ 2375602 h 2834910"/>
              <a:gd name="connsiteX15" fmla="*/ 1135946 w 4249664"/>
              <a:gd name="connsiteY15" fmla="*/ 1947975 h 2834910"/>
              <a:gd name="connsiteX16" fmla="*/ 1233881 w 4249664"/>
              <a:gd name="connsiteY16" fmla="*/ 1619885 h 2834910"/>
              <a:gd name="connsiteX17" fmla="*/ 1202571 w 4249664"/>
              <a:gd name="connsiteY17" fmla="*/ 1434380 h 2834910"/>
              <a:gd name="connsiteX18" fmla="*/ 1186430 w 4249664"/>
              <a:gd name="connsiteY18" fmla="*/ 685669 h 2834910"/>
              <a:gd name="connsiteX19" fmla="*/ 1581328 w 4249664"/>
              <a:gd name="connsiteY19" fmla="*/ 447582 h 2834910"/>
              <a:gd name="connsiteX20" fmla="*/ 3154233 w 4249664"/>
              <a:gd name="connsiteY20" fmla="*/ 334 h 2834910"/>
              <a:gd name="connsiteX21" fmla="*/ 4248822 w 4249664"/>
              <a:gd name="connsiteY21" fmla="*/ 1421299 h 2834910"/>
              <a:gd name="connsiteX22" fmla="*/ 3977344 w 4249664"/>
              <a:gd name="connsiteY22" fmla="*/ 2335393 h 2834910"/>
              <a:gd name="connsiteX23" fmla="*/ 3101027 w 4249664"/>
              <a:gd name="connsiteY23" fmla="*/ 2832416 h 2834910"/>
              <a:gd name="connsiteX24" fmla="*/ 2652409 w 4249664"/>
              <a:gd name="connsiteY24" fmla="*/ 2604606 h 2834910"/>
              <a:gd name="connsiteX25" fmla="*/ 2552634 w 4249664"/>
              <a:gd name="connsiteY25" fmla="*/ 2026990 h 2834910"/>
              <a:gd name="connsiteX26" fmla="*/ 2684919 w 4249664"/>
              <a:gd name="connsiteY26" fmla="*/ 1583822 h 2834910"/>
              <a:gd name="connsiteX27" fmla="*/ 2642628 w 4249664"/>
              <a:gd name="connsiteY27" fmla="*/ 1333250 h 2834910"/>
              <a:gd name="connsiteX28" fmla="*/ 2620824 w 4249664"/>
              <a:gd name="connsiteY28" fmla="*/ 321929 h 2834910"/>
              <a:gd name="connsiteX29" fmla="*/ 3154233 w 4249664"/>
              <a:gd name="connsiteY29" fmla="*/ 334 h 28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49664" h="2834910">
                <a:moveTo>
                  <a:pt x="356056" y="782841"/>
                </a:moveTo>
                <a:cubicBezTo>
                  <a:pt x="701430" y="771736"/>
                  <a:pt x="943305" y="1269295"/>
                  <a:pt x="955158" y="1560579"/>
                </a:cubicBezTo>
                <a:cubicBezTo>
                  <a:pt x="961366" y="1712512"/>
                  <a:pt x="904580" y="1904957"/>
                  <a:pt x="806570" y="2060892"/>
                </a:cubicBezTo>
                <a:cubicBezTo>
                  <a:pt x="706857" y="2219820"/>
                  <a:pt x="521428" y="2349073"/>
                  <a:pt x="326935" y="2332928"/>
                </a:cubicBezTo>
                <a:cubicBezTo>
                  <a:pt x="231457" y="2324887"/>
                  <a:pt x="145464" y="2278736"/>
                  <a:pt x="81391" y="2208240"/>
                </a:cubicBezTo>
                <a:cubicBezTo>
                  <a:pt x="-7357" y="2110545"/>
                  <a:pt x="-20229" y="2016699"/>
                  <a:pt x="26781" y="1892093"/>
                </a:cubicBezTo>
                <a:cubicBezTo>
                  <a:pt x="56688" y="1812586"/>
                  <a:pt x="98308" y="1734352"/>
                  <a:pt x="99186" y="1649534"/>
                </a:cubicBezTo>
                <a:cubicBezTo>
                  <a:pt x="99685" y="1603037"/>
                  <a:pt x="87795" y="1557423"/>
                  <a:pt x="76037" y="1512388"/>
                </a:cubicBezTo>
                <a:cubicBezTo>
                  <a:pt x="27837" y="1328128"/>
                  <a:pt x="-38353" y="1138706"/>
                  <a:pt x="64104" y="958860"/>
                </a:cubicBezTo>
                <a:cubicBezTo>
                  <a:pt x="122721" y="855737"/>
                  <a:pt x="237263" y="786632"/>
                  <a:pt x="356056" y="782841"/>
                </a:cubicBezTo>
                <a:close/>
                <a:moveTo>
                  <a:pt x="1581328" y="447582"/>
                </a:moveTo>
                <a:cubicBezTo>
                  <a:pt x="2048488" y="432560"/>
                  <a:pt x="2375654" y="1105568"/>
                  <a:pt x="2391684" y="1499564"/>
                </a:cubicBezTo>
                <a:cubicBezTo>
                  <a:pt x="2400080" y="1705072"/>
                  <a:pt x="2323271" y="1965376"/>
                  <a:pt x="2190702" y="2176296"/>
                </a:cubicBezTo>
                <a:cubicBezTo>
                  <a:pt x="2055829" y="2391266"/>
                  <a:pt x="1805014" y="2566095"/>
                  <a:pt x="1541938" y="2544258"/>
                </a:cubicBezTo>
                <a:cubicBezTo>
                  <a:pt x="1412792" y="2533379"/>
                  <a:pt x="1296479" y="2470956"/>
                  <a:pt x="1209813" y="2375602"/>
                </a:cubicBezTo>
                <a:cubicBezTo>
                  <a:pt x="1089769" y="2243458"/>
                  <a:pt x="1072358" y="2116520"/>
                  <a:pt x="1135946" y="1947975"/>
                </a:cubicBezTo>
                <a:cubicBezTo>
                  <a:pt x="1176399" y="1840432"/>
                  <a:pt x="1232694" y="1734612"/>
                  <a:pt x="1233881" y="1619885"/>
                </a:cubicBezTo>
                <a:cubicBezTo>
                  <a:pt x="1234557" y="1556992"/>
                  <a:pt x="1218475" y="1495296"/>
                  <a:pt x="1202571" y="1434380"/>
                </a:cubicBezTo>
                <a:cubicBezTo>
                  <a:pt x="1137374" y="1185147"/>
                  <a:pt x="1047844" y="928931"/>
                  <a:pt x="1186430" y="685669"/>
                </a:cubicBezTo>
                <a:cubicBezTo>
                  <a:pt x="1265715" y="546183"/>
                  <a:pt x="1420647" y="452710"/>
                  <a:pt x="1581328" y="447582"/>
                </a:cubicBezTo>
                <a:close/>
                <a:moveTo>
                  <a:pt x="3154233" y="334"/>
                </a:moveTo>
                <a:cubicBezTo>
                  <a:pt x="3785249" y="-19957"/>
                  <a:pt x="4227168" y="889108"/>
                  <a:pt x="4248822" y="1421299"/>
                </a:cubicBezTo>
                <a:cubicBezTo>
                  <a:pt x="4260163" y="1698887"/>
                  <a:pt x="4156412" y="2050493"/>
                  <a:pt x="3977344" y="2335393"/>
                </a:cubicBezTo>
                <a:cubicBezTo>
                  <a:pt x="3795165" y="2625763"/>
                  <a:pt x="3456377" y="2861914"/>
                  <a:pt x="3101027" y="2832416"/>
                </a:cubicBezTo>
                <a:cubicBezTo>
                  <a:pt x="2926583" y="2817724"/>
                  <a:pt x="2769473" y="2733405"/>
                  <a:pt x="2652409" y="2604606"/>
                </a:cubicBezTo>
                <a:cubicBezTo>
                  <a:pt x="2490261" y="2426111"/>
                  <a:pt x="2466742" y="2254651"/>
                  <a:pt x="2552634" y="2026990"/>
                </a:cubicBezTo>
                <a:cubicBezTo>
                  <a:pt x="2607275" y="1881726"/>
                  <a:pt x="2683316" y="1738790"/>
                  <a:pt x="2684919" y="1583822"/>
                </a:cubicBezTo>
                <a:cubicBezTo>
                  <a:pt x="2685831" y="1498870"/>
                  <a:pt x="2664109" y="1415532"/>
                  <a:pt x="2642628" y="1333250"/>
                </a:cubicBezTo>
                <a:cubicBezTo>
                  <a:pt x="2554562" y="996599"/>
                  <a:pt x="2433629" y="650516"/>
                  <a:pt x="2620824" y="321929"/>
                </a:cubicBezTo>
                <a:cubicBezTo>
                  <a:pt x="2727919" y="133519"/>
                  <a:pt x="2937193" y="7260"/>
                  <a:pt x="3154233" y="334"/>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186197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iterate type="lt">
                                    <p:tmPct val="3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iterate type="lt">
                                    <p:tmPct val="3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2 colonnes">
    <p:spTree>
      <p:nvGrpSpPr>
        <p:cNvPr id="1" name=""/>
        <p:cNvGrpSpPr/>
        <p:nvPr/>
      </p:nvGrpSpPr>
      <p:grpSpPr>
        <a:xfrm>
          <a:off x="0" y="0"/>
          <a:ext cx="0" cy="0"/>
          <a:chOff x="0" y="0"/>
          <a:chExt cx="0" cy="0"/>
        </a:xfrm>
      </p:grpSpPr>
      <p:sp>
        <p:nvSpPr>
          <p:cNvPr id="40" name="Rectangle"/>
          <p:cNvSpPr/>
          <p:nvPr/>
        </p:nvSpPr>
        <p:spPr>
          <a:xfrm>
            <a:off x="3043" y="3257"/>
            <a:ext cx="12185914" cy="6851486"/>
          </a:xfrm>
          <a:prstGeom prst="rect">
            <a:avLst/>
          </a:prstGeom>
          <a:solidFill>
            <a:srgbClr val="F4F6FC"/>
          </a:soli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sp>
        <p:nvSpPr>
          <p:cNvPr id="41" name="Rectangle aux angles arrondis"/>
          <p:cNvSpPr/>
          <p:nvPr/>
        </p:nvSpPr>
        <p:spPr>
          <a:xfrm>
            <a:off x="508000" y="1016000"/>
            <a:ext cx="6656269" cy="5334000"/>
          </a:xfrm>
          <a:prstGeom prst="roundRect">
            <a:avLst>
              <a:gd name="adj" fmla="val 2381"/>
            </a:avLst>
          </a:prstGeom>
          <a:solidFill>
            <a:srgbClr val="FFFFFF"/>
          </a:solidFill>
          <a:ln w="3175">
            <a:miter lim="400000"/>
          </a:ln>
        </p:spPr>
        <p:txBody>
          <a:bodyPr lIns="35718" tIns="35718" rIns="35718" bIns="35718" anchor="ctr"/>
          <a:lstStyle/>
          <a:p>
            <a:pPr algn="ctr" defTabSz="410765">
              <a:lnSpc>
                <a:spcPct val="100000"/>
              </a:lnSpc>
              <a:spcBef>
                <a:spcPts val="0"/>
              </a:spcBef>
              <a:defRPr sz="1400" b="0">
                <a:latin typeface="Helvetica Neue Medium"/>
                <a:ea typeface="Helvetica Neue Medium"/>
                <a:cs typeface="Helvetica Neue Medium"/>
                <a:sym typeface="Helvetica Neue Medium"/>
              </a:defRPr>
            </a:pPr>
            <a:endParaRPr/>
          </a:p>
        </p:txBody>
      </p:sp>
      <p:sp>
        <p:nvSpPr>
          <p:cNvPr id="42" name="Titre du slide Poppins 30pt"/>
          <p:cNvSpPr txBox="1">
            <a:spLocks noGrp="1"/>
          </p:cNvSpPr>
          <p:nvPr>
            <p:ph type="body" sz="quarter" idx="21" hasCustomPrompt="1"/>
          </p:nvPr>
        </p:nvSpPr>
        <p:spPr>
          <a:xfrm>
            <a:off x="505301" y="273963"/>
            <a:ext cx="4963986" cy="617537"/>
          </a:xfrm>
          <a:prstGeom prst="rect">
            <a:avLst/>
          </a:prstGeom>
        </p:spPr>
        <p:txBody>
          <a:bodyPr wrap="none" anchor="ctr">
            <a:spAutoFit/>
          </a:bodyPr>
          <a:lstStyle>
            <a:lvl1pPr marL="0" indent="0">
              <a:lnSpc>
                <a:spcPct val="80000"/>
              </a:lnSpc>
              <a:spcBef>
                <a:spcPts val="0"/>
              </a:spcBef>
              <a:buSzTx/>
              <a:buNone/>
              <a:defRPr sz="3000" b="0" spc="-59">
                <a:gradFill flip="none" rotWithShape="1">
                  <a:gsLst>
                    <a:gs pos="0">
                      <a:srgbClr val="DB3750"/>
                    </a:gs>
                    <a:gs pos="100000">
                      <a:srgbClr val="D787E1"/>
                    </a:gs>
                  </a:gsLst>
                  <a:lin ang="0" scaled="0"/>
                </a:gradFill>
                <a:latin typeface="+mj-lt"/>
                <a:ea typeface="+mj-ea"/>
                <a:cs typeface="+mj-cs"/>
                <a:sym typeface="Poppins SemiBold"/>
              </a:defRPr>
            </a:lvl1pPr>
          </a:lstStyle>
          <a:p>
            <a:r>
              <a:t>Concept</a:t>
            </a:r>
          </a:p>
        </p:txBody>
      </p:sp>
      <p:sp>
        <p:nvSpPr>
          <p:cNvPr id="43" name="Offer subject to change (version of XX/XX/2025)"/>
          <p:cNvSpPr txBox="1">
            <a:spLocks noGrp="1"/>
          </p:cNvSpPr>
          <p:nvPr>
            <p:ph type="body" sz="quarter" idx="22" hasCustomPrompt="1"/>
          </p:nvPr>
        </p:nvSpPr>
        <p:spPr>
          <a:xfrm>
            <a:off x="505300" y="6510020"/>
            <a:ext cx="2225473" cy="189548"/>
          </a:xfrm>
          <a:prstGeom prst="rect">
            <a:avLst/>
          </a:prstGeom>
        </p:spPr>
        <p:txBody>
          <a:bodyPr wrap="none" anchor="ctr">
            <a:spAutoFit/>
          </a:bodyPr>
          <a:lstStyle>
            <a:lvl1pPr marL="0" indent="0" defTabSz="457200">
              <a:lnSpc>
                <a:spcPct val="120000"/>
              </a:lnSpc>
              <a:spcBef>
                <a:spcPts val="2000"/>
              </a:spcBef>
              <a:buSzTx/>
              <a:buNone/>
              <a:defRPr sz="700" b="0" i="1">
                <a:solidFill>
                  <a:srgbClr val="232323"/>
                </a:solidFill>
                <a:latin typeface="Poppins Regular"/>
                <a:ea typeface="Poppins Regular"/>
                <a:cs typeface="Poppins Regular"/>
                <a:sym typeface="Poppins Regular"/>
              </a:defRPr>
            </a:lvl1pPr>
          </a:lstStyle>
          <a:p>
            <a:r>
              <a:t>Offer subject to change</a:t>
            </a:r>
          </a:p>
        </p:txBody>
      </p:sp>
      <p:sp>
        <p:nvSpPr>
          <p:cNvPr id="44" name="Rectangle aux angles arrondis"/>
          <p:cNvSpPr/>
          <p:nvPr/>
        </p:nvSpPr>
        <p:spPr>
          <a:xfrm>
            <a:off x="7304920" y="1010920"/>
            <a:ext cx="4380549" cy="5331460"/>
          </a:xfrm>
          <a:prstGeom prst="roundRect">
            <a:avLst>
              <a:gd name="adj" fmla="val 2899"/>
            </a:avLst>
          </a:prstGeom>
          <a:solidFill>
            <a:srgbClr val="FFFFFF"/>
          </a:solidFill>
          <a:ln w="3175">
            <a:miter lim="400000"/>
          </a:ln>
        </p:spPr>
        <p:txBody>
          <a:bodyPr lIns="35718" tIns="35718" rIns="35718" bIns="35718" anchor="ctr"/>
          <a:lstStyle/>
          <a:p>
            <a:pPr algn="ctr" defTabSz="410765">
              <a:lnSpc>
                <a:spcPct val="100000"/>
              </a:lnSpc>
              <a:spcBef>
                <a:spcPts val="0"/>
              </a:spcBef>
              <a:defRPr sz="1400" b="0">
                <a:latin typeface="Helvetica Neue Medium"/>
                <a:ea typeface="Helvetica Neue Medium"/>
                <a:cs typeface="Helvetica Neue Medium"/>
                <a:sym typeface="Helvetica Neue Medium"/>
              </a:defRPr>
            </a:pPr>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628823759"/>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2_Title Slid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F40455D-B3A9-4D0D-8899-F8AEBC13F2BB}"/>
              </a:ext>
            </a:extLst>
          </p:cNvPr>
          <p:cNvSpPr/>
          <p:nvPr/>
        </p:nvSpPr>
        <p:spPr>
          <a:xfrm>
            <a:off x="8232725" y="0"/>
            <a:ext cx="3959277" cy="6858000"/>
          </a:xfrm>
          <a:custGeom>
            <a:avLst/>
            <a:gdLst>
              <a:gd name="connsiteX0" fmla="*/ 76785 w 3959277"/>
              <a:gd name="connsiteY0" fmla="*/ 0 h 6858000"/>
              <a:gd name="connsiteX1" fmla="*/ 3959277 w 3959277"/>
              <a:gd name="connsiteY1" fmla="*/ 0 h 6858000"/>
              <a:gd name="connsiteX2" fmla="*/ 3959277 w 3959277"/>
              <a:gd name="connsiteY2" fmla="*/ 6858000 h 6858000"/>
              <a:gd name="connsiteX3" fmla="*/ 0 w 3959277"/>
              <a:gd name="connsiteY3" fmla="*/ 6858000 h 6858000"/>
              <a:gd name="connsiteX4" fmla="*/ 98149 w 3959277"/>
              <a:gd name="connsiteY4" fmla="*/ 6696405 h 6858000"/>
              <a:gd name="connsiteX5" fmla="*/ 1364678 w 3959277"/>
              <a:gd name="connsiteY5" fmla="*/ 2910965 h 6858000"/>
              <a:gd name="connsiteX6" fmla="*/ 458625 w 3959277"/>
              <a:gd name="connsiteY6" fmla="*/ 1440624 h 6858000"/>
              <a:gd name="connsiteX7" fmla="*/ 74522 w 3959277"/>
              <a:gd name="connsiteY7" fmla="*/ 21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9277" h="6858000">
                <a:moveTo>
                  <a:pt x="76785" y="0"/>
                </a:moveTo>
                <a:lnTo>
                  <a:pt x="3959277" y="0"/>
                </a:lnTo>
                <a:lnTo>
                  <a:pt x="3959277" y="6858000"/>
                </a:lnTo>
                <a:lnTo>
                  <a:pt x="0" y="6858000"/>
                </a:lnTo>
                <a:lnTo>
                  <a:pt x="98149" y="6696405"/>
                </a:lnTo>
                <a:cubicBezTo>
                  <a:pt x="837203" y="5519496"/>
                  <a:pt x="1966436" y="4431351"/>
                  <a:pt x="1364678" y="2910965"/>
                </a:cubicBezTo>
                <a:cubicBezTo>
                  <a:pt x="1152279" y="2374515"/>
                  <a:pt x="768567" y="1927690"/>
                  <a:pt x="458625" y="1440624"/>
                </a:cubicBezTo>
                <a:cubicBezTo>
                  <a:pt x="175267" y="995370"/>
                  <a:pt x="47407" y="500293"/>
                  <a:pt x="74522" y="21849"/>
                </a:cubicBezTo>
                <a:close/>
              </a:path>
            </a:pathLst>
          </a:cu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sp>
        <p:nvSpPr>
          <p:cNvPr id="8" name="Picture Placeholder 7">
            <a:extLst>
              <a:ext uri="{FF2B5EF4-FFF2-40B4-BE49-F238E27FC236}">
                <a16:creationId xmlns:a16="http://schemas.microsoft.com/office/drawing/2014/main" id="{8816471F-7223-41F8-B7AD-A8926E53A90F}"/>
              </a:ext>
            </a:extLst>
          </p:cNvPr>
          <p:cNvSpPr>
            <a:spLocks noGrp="1"/>
          </p:cNvSpPr>
          <p:nvPr>
            <p:ph type="pic" sz="quarter" idx="15"/>
          </p:nvPr>
        </p:nvSpPr>
        <p:spPr>
          <a:xfrm>
            <a:off x="3280818" y="2674492"/>
            <a:ext cx="1649840" cy="1833562"/>
          </a:xfrm>
          <a:custGeom>
            <a:avLst/>
            <a:gdLst>
              <a:gd name="connsiteX0" fmla="*/ 278955 w 1649840"/>
              <a:gd name="connsiteY0" fmla="*/ 0 h 1833562"/>
              <a:gd name="connsiteX1" fmla="*/ 1370885 w 1649840"/>
              <a:gd name="connsiteY1" fmla="*/ 0 h 1833562"/>
              <a:gd name="connsiteX2" fmla="*/ 1649840 w 1649840"/>
              <a:gd name="connsiteY2" fmla="*/ 278955 h 1833562"/>
              <a:gd name="connsiteX3" fmla="*/ 1649840 w 1649840"/>
              <a:gd name="connsiteY3" fmla="*/ 1554607 h 1833562"/>
              <a:gd name="connsiteX4" fmla="*/ 1370885 w 1649840"/>
              <a:gd name="connsiteY4" fmla="*/ 1833562 h 1833562"/>
              <a:gd name="connsiteX5" fmla="*/ 278955 w 1649840"/>
              <a:gd name="connsiteY5" fmla="*/ 1833562 h 1833562"/>
              <a:gd name="connsiteX6" fmla="*/ 0 w 1649840"/>
              <a:gd name="connsiteY6" fmla="*/ 1554607 h 1833562"/>
              <a:gd name="connsiteX7" fmla="*/ 0 w 1649840"/>
              <a:gd name="connsiteY7" fmla="*/ 278955 h 1833562"/>
              <a:gd name="connsiteX8" fmla="*/ 278955 w 1649840"/>
              <a:gd name="connsiteY8"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840" h="1833562">
                <a:moveTo>
                  <a:pt x="278955" y="0"/>
                </a:moveTo>
                <a:lnTo>
                  <a:pt x="1370885" y="0"/>
                </a:lnTo>
                <a:cubicBezTo>
                  <a:pt x="1524948" y="0"/>
                  <a:pt x="1649840" y="124892"/>
                  <a:pt x="1649840" y="278955"/>
                </a:cubicBezTo>
                <a:lnTo>
                  <a:pt x="1649840" y="1554607"/>
                </a:lnTo>
                <a:cubicBezTo>
                  <a:pt x="1649840" y="1708670"/>
                  <a:pt x="1524948" y="1833562"/>
                  <a:pt x="1370885" y="1833562"/>
                </a:cubicBezTo>
                <a:lnTo>
                  <a:pt x="278955" y="1833562"/>
                </a:lnTo>
                <a:cubicBezTo>
                  <a:pt x="124892" y="1833562"/>
                  <a:pt x="0" y="1708670"/>
                  <a:pt x="0" y="1554607"/>
                </a:cubicBezTo>
                <a:lnTo>
                  <a:pt x="0" y="278955"/>
                </a:lnTo>
                <a:cubicBezTo>
                  <a:pt x="0" y="124892"/>
                  <a:pt x="124892" y="0"/>
                  <a:pt x="27895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Picture Placeholder 8">
            <a:extLst>
              <a:ext uri="{FF2B5EF4-FFF2-40B4-BE49-F238E27FC236}">
                <a16:creationId xmlns:a16="http://schemas.microsoft.com/office/drawing/2014/main" id="{40D9EE20-917E-482E-AFE9-91AA06EE1D68}"/>
              </a:ext>
            </a:extLst>
          </p:cNvPr>
          <p:cNvSpPr>
            <a:spLocks noGrp="1"/>
          </p:cNvSpPr>
          <p:nvPr>
            <p:ph type="pic" sz="quarter" idx="16"/>
          </p:nvPr>
        </p:nvSpPr>
        <p:spPr>
          <a:xfrm>
            <a:off x="5149363" y="2674492"/>
            <a:ext cx="1649840" cy="1833562"/>
          </a:xfrm>
          <a:custGeom>
            <a:avLst/>
            <a:gdLst>
              <a:gd name="connsiteX0" fmla="*/ 278955 w 1649840"/>
              <a:gd name="connsiteY0" fmla="*/ 0 h 1833562"/>
              <a:gd name="connsiteX1" fmla="*/ 1370885 w 1649840"/>
              <a:gd name="connsiteY1" fmla="*/ 0 h 1833562"/>
              <a:gd name="connsiteX2" fmla="*/ 1649840 w 1649840"/>
              <a:gd name="connsiteY2" fmla="*/ 278955 h 1833562"/>
              <a:gd name="connsiteX3" fmla="*/ 1649840 w 1649840"/>
              <a:gd name="connsiteY3" fmla="*/ 1554607 h 1833562"/>
              <a:gd name="connsiteX4" fmla="*/ 1370885 w 1649840"/>
              <a:gd name="connsiteY4" fmla="*/ 1833562 h 1833562"/>
              <a:gd name="connsiteX5" fmla="*/ 278955 w 1649840"/>
              <a:gd name="connsiteY5" fmla="*/ 1833562 h 1833562"/>
              <a:gd name="connsiteX6" fmla="*/ 0 w 1649840"/>
              <a:gd name="connsiteY6" fmla="*/ 1554607 h 1833562"/>
              <a:gd name="connsiteX7" fmla="*/ 0 w 1649840"/>
              <a:gd name="connsiteY7" fmla="*/ 278955 h 1833562"/>
              <a:gd name="connsiteX8" fmla="*/ 278955 w 1649840"/>
              <a:gd name="connsiteY8"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840" h="1833562">
                <a:moveTo>
                  <a:pt x="278955" y="0"/>
                </a:moveTo>
                <a:lnTo>
                  <a:pt x="1370885" y="0"/>
                </a:lnTo>
                <a:cubicBezTo>
                  <a:pt x="1524948" y="0"/>
                  <a:pt x="1649840" y="124892"/>
                  <a:pt x="1649840" y="278955"/>
                </a:cubicBezTo>
                <a:lnTo>
                  <a:pt x="1649840" y="1554607"/>
                </a:lnTo>
                <a:cubicBezTo>
                  <a:pt x="1649840" y="1708670"/>
                  <a:pt x="1524948" y="1833562"/>
                  <a:pt x="1370885" y="1833562"/>
                </a:cubicBezTo>
                <a:lnTo>
                  <a:pt x="278955" y="1833562"/>
                </a:lnTo>
                <a:cubicBezTo>
                  <a:pt x="124892" y="1833562"/>
                  <a:pt x="0" y="1708670"/>
                  <a:pt x="0" y="1554607"/>
                </a:cubicBezTo>
                <a:lnTo>
                  <a:pt x="0" y="278955"/>
                </a:lnTo>
                <a:cubicBezTo>
                  <a:pt x="0" y="124892"/>
                  <a:pt x="124892" y="0"/>
                  <a:pt x="27895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0" name="Picture Placeholder 9">
            <a:extLst>
              <a:ext uri="{FF2B5EF4-FFF2-40B4-BE49-F238E27FC236}">
                <a16:creationId xmlns:a16="http://schemas.microsoft.com/office/drawing/2014/main" id="{22E1D6F7-9C26-4CCE-9031-5A9FC6DB682E}"/>
              </a:ext>
            </a:extLst>
          </p:cNvPr>
          <p:cNvSpPr>
            <a:spLocks noGrp="1"/>
          </p:cNvSpPr>
          <p:nvPr>
            <p:ph type="pic" sz="quarter" idx="17"/>
          </p:nvPr>
        </p:nvSpPr>
        <p:spPr>
          <a:xfrm>
            <a:off x="7017909" y="2674492"/>
            <a:ext cx="1649840" cy="1833562"/>
          </a:xfrm>
          <a:custGeom>
            <a:avLst/>
            <a:gdLst>
              <a:gd name="connsiteX0" fmla="*/ 278955 w 1649840"/>
              <a:gd name="connsiteY0" fmla="*/ 0 h 1833562"/>
              <a:gd name="connsiteX1" fmla="*/ 1370885 w 1649840"/>
              <a:gd name="connsiteY1" fmla="*/ 0 h 1833562"/>
              <a:gd name="connsiteX2" fmla="*/ 1649840 w 1649840"/>
              <a:gd name="connsiteY2" fmla="*/ 278955 h 1833562"/>
              <a:gd name="connsiteX3" fmla="*/ 1649840 w 1649840"/>
              <a:gd name="connsiteY3" fmla="*/ 1554607 h 1833562"/>
              <a:gd name="connsiteX4" fmla="*/ 1370885 w 1649840"/>
              <a:gd name="connsiteY4" fmla="*/ 1833562 h 1833562"/>
              <a:gd name="connsiteX5" fmla="*/ 278955 w 1649840"/>
              <a:gd name="connsiteY5" fmla="*/ 1833562 h 1833562"/>
              <a:gd name="connsiteX6" fmla="*/ 0 w 1649840"/>
              <a:gd name="connsiteY6" fmla="*/ 1554607 h 1833562"/>
              <a:gd name="connsiteX7" fmla="*/ 0 w 1649840"/>
              <a:gd name="connsiteY7" fmla="*/ 278955 h 1833562"/>
              <a:gd name="connsiteX8" fmla="*/ 278955 w 1649840"/>
              <a:gd name="connsiteY8"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840" h="1833562">
                <a:moveTo>
                  <a:pt x="278955" y="0"/>
                </a:moveTo>
                <a:lnTo>
                  <a:pt x="1370885" y="0"/>
                </a:lnTo>
                <a:cubicBezTo>
                  <a:pt x="1524948" y="0"/>
                  <a:pt x="1649840" y="124892"/>
                  <a:pt x="1649840" y="278955"/>
                </a:cubicBezTo>
                <a:lnTo>
                  <a:pt x="1649840" y="1554607"/>
                </a:lnTo>
                <a:cubicBezTo>
                  <a:pt x="1649840" y="1708670"/>
                  <a:pt x="1524948" y="1833562"/>
                  <a:pt x="1370885" y="1833562"/>
                </a:cubicBezTo>
                <a:lnTo>
                  <a:pt x="278955" y="1833562"/>
                </a:lnTo>
                <a:cubicBezTo>
                  <a:pt x="124892" y="1833562"/>
                  <a:pt x="0" y="1708670"/>
                  <a:pt x="0" y="1554607"/>
                </a:cubicBezTo>
                <a:lnTo>
                  <a:pt x="0" y="278955"/>
                </a:lnTo>
                <a:cubicBezTo>
                  <a:pt x="0" y="124892"/>
                  <a:pt x="124892" y="0"/>
                  <a:pt x="27895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7" name="Picture Placeholder 6">
            <a:extLst>
              <a:ext uri="{FF2B5EF4-FFF2-40B4-BE49-F238E27FC236}">
                <a16:creationId xmlns:a16="http://schemas.microsoft.com/office/drawing/2014/main" id="{7E8BD477-57E8-46F8-B73A-0517A25902BB}"/>
              </a:ext>
            </a:extLst>
          </p:cNvPr>
          <p:cNvSpPr>
            <a:spLocks noGrp="1"/>
          </p:cNvSpPr>
          <p:nvPr>
            <p:ph type="pic" sz="quarter" idx="14"/>
          </p:nvPr>
        </p:nvSpPr>
        <p:spPr>
          <a:xfrm>
            <a:off x="1412272" y="2674492"/>
            <a:ext cx="1649840" cy="1833562"/>
          </a:xfrm>
          <a:custGeom>
            <a:avLst/>
            <a:gdLst>
              <a:gd name="connsiteX0" fmla="*/ 278955 w 1649840"/>
              <a:gd name="connsiteY0" fmla="*/ 0 h 1833562"/>
              <a:gd name="connsiteX1" fmla="*/ 1370885 w 1649840"/>
              <a:gd name="connsiteY1" fmla="*/ 0 h 1833562"/>
              <a:gd name="connsiteX2" fmla="*/ 1649840 w 1649840"/>
              <a:gd name="connsiteY2" fmla="*/ 278955 h 1833562"/>
              <a:gd name="connsiteX3" fmla="*/ 1649840 w 1649840"/>
              <a:gd name="connsiteY3" fmla="*/ 1554607 h 1833562"/>
              <a:gd name="connsiteX4" fmla="*/ 1370885 w 1649840"/>
              <a:gd name="connsiteY4" fmla="*/ 1833562 h 1833562"/>
              <a:gd name="connsiteX5" fmla="*/ 278955 w 1649840"/>
              <a:gd name="connsiteY5" fmla="*/ 1833562 h 1833562"/>
              <a:gd name="connsiteX6" fmla="*/ 0 w 1649840"/>
              <a:gd name="connsiteY6" fmla="*/ 1554607 h 1833562"/>
              <a:gd name="connsiteX7" fmla="*/ 0 w 1649840"/>
              <a:gd name="connsiteY7" fmla="*/ 278955 h 1833562"/>
              <a:gd name="connsiteX8" fmla="*/ 278955 w 1649840"/>
              <a:gd name="connsiteY8"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840" h="1833562">
                <a:moveTo>
                  <a:pt x="278955" y="0"/>
                </a:moveTo>
                <a:lnTo>
                  <a:pt x="1370885" y="0"/>
                </a:lnTo>
                <a:cubicBezTo>
                  <a:pt x="1524948" y="0"/>
                  <a:pt x="1649840" y="124892"/>
                  <a:pt x="1649840" y="278955"/>
                </a:cubicBezTo>
                <a:lnTo>
                  <a:pt x="1649840" y="1554607"/>
                </a:lnTo>
                <a:cubicBezTo>
                  <a:pt x="1649840" y="1708670"/>
                  <a:pt x="1524948" y="1833562"/>
                  <a:pt x="1370885" y="1833562"/>
                </a:cubicBezTo>
                <a:lnTo>
                  <a:pt x="278955" y="1833562"/>
                </a:lnTo>
                <a:cubicBezTo>
                  <a:pt x="124892" y="1833562"/>
                  <a:pt x="0" y="1708670"/>
                  <a:pt x="0" y="1554607"/>
                </a:cubicBezTo>
                <a:lnTo>
                  <a:pt x="0" y="278955"/>
                </a:lnTo>
                <a:cubicBezTo>
                  <a:pt x="0" y="124892"/>
                  <a:pt x="124892" y="0"/>
                  <a:pt x="27895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2" name="Freeform: Shape 10">
            <a:extLst>
              <a:ext uri="{FF2B5EF4-FFF2-40B4-BE49-F238E27FC236}">
                <a16:creationId xmlns:a16="http://schemas.microsoft.com/office/drawing/2014/main" id="{05299D1C-DCDF-45A2-8295-C6AC841C1C84}"/>
              </a:ext>
            </a:extLst>
          </p:cNvPr>
          <p:cNvSpPr/>
          <p:nvPr userDrawn="1"/>
        </p:nvSpPr>
        <p:spPr>
          <a:xfrm>
            <a:off x="8232725" y="0"/>
            <a:ext cx="3959277" cy="6858000"/>
          </a:xfrm>
          <a:custGeom>
            <a:avLst/>
            <a:gdLst>
              <a:gd name="connsiteX0" fmla="*/ 76785 w 3959277"/>
              <a:gd name="connsiteY0" fmla="*/ 0 h 6858000"/>
              <a:gd name="connsiteX1" fmla="*/ 3959277 w 3959277"/>
              <a:gd name="connsiteY1" fmla="*/ 0 h 6858000"/>
              <a:gd name="connsiteX2" fmla="*/ 3959277 w 3959277"/>
              <a:gd name="connsiteY2" fmla="*/ 6858000 h 6858000"/>
              <a:gd name="connsiteX3" fmla="*/ 0 w 3959277"/>
              <a:gd name="connsiteY3" fmla="*/ 6858000 h 6858000"/>
              <a:gd name="connsiteX4" fmla="*/ 98149 w 3959277"/>
              <a:gd name="connsiteY4" fmla="*/ 6696405 h 6858000"/>
              <a:gd name="connsiteX5" fmla="*/ 1364678 w 3959277"/>
              <a:gd name="connsiteY5" fmla="*/ 2910965 h 6858000"/>
              <a:gd name="connsiteX6" fmla="*/ 458625 w 3959277"/>
              <a:gd name="connsiteY6" fmla="*/ 1440624 h 6858000"/>
              <a:gd name="connsiteX7" fmla="*/ 74522 w 3959277"/>
              <a:gd name="connsiteY7" fmla="*/ 21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9277" h="6858000">
                <a:moveTo>
                  <a:pt x="76785" y="0"/>
                </a:moveTo>
                <a:lnTo>
                  <a:pt x="3959277" y="0"/>
                </a:lnTo>
                <a:lnTo>
                  <a:pt x="3959277" y="6858000"/>
                </a:lnTo>
                <a:lnTo>
                  <a:pt x="0" y="6858000"/>
                </a:lnTo>
                <a:lnTo>
                  <a:pt x="98149" y="6696405"/>
                </a:lnTo>
                <a:cubicBezTo>
                  <a:pt x="837203" y="5519496"/>
                  <a:pt x="1966436" y="4431351"/>
                  <a:pt x="1364678" y="2910965"/>
                </a:cubicBezTo>
                <a:cubicBezTo>
                  <a:pt x="1152279" y="2374515"/>
                  <a:pt x="768567" y="1927690"/>
                  <a:pt x="458625" y="1440624"/>
                </a:cubicBezTo>
                <a:cubicBezTo>
                  <a:pt x="175267" y="995370"/>
                  <a:pt x="47407" y="500293"/>
                  <a:pt x="74522" y="21849"/>
                </a:cubicBezTo>
                <a:close/>
              </a:path>
            </a:pathLst>
          </a:cu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spTree>
    <p:extLst>
      <p:ext uri="{BB962C8B-B14F-4D97-AF65-F5344CB8AC3E}">
        <p14:creationId xmlns:p14="http://schemas.microsoft.com/office/powerpoint/2010/main" val="266265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7"/>
                                        </p:tgtEl>
                                      </p:cBhvr>
                                      <p:by x="120000" y="120000"/>
                                    </p:animScale>
                                  </p:childTnLst>
                                </p:cTn>
                              </p:par>
                              <p:par>
                                <p:cTn id="10" presetID="18" presetClass="entr" presetSubtype="12"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6" presetClass="emph" presetSubtype="0" accel="52000" decel="48000" autoRev="1" fill="hold" grpId="1" nodeType="withEffect">
                                  <p:stCondLst>
                                    <p:cond delay="500"/>
                                  </p:stCondLst>
                                  <p:childTnLst>
                                    <p:animScale>
                                      <p:cBhvr>
                                        <p:cTn id="14" dur="500" fill="hold"/>
                                        <p:tgtEl>
                                          <p:spTgt spid="8"/>
                                        </p:tgtEl>
                                      </p:cBhvr>
                                      <p:by x="120000" y="120000"/>
                                    </p:animScale>
                                  </p:childTnLst>
                                </p:cTn>
                              </p:par>
                              <p:par>
                                <p:cTn id="15" presetID="18" presetClass="entr" presetSubtype="12"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par>
                                <p:cTn id="18" presetID="6" presetClass="emph" presetSubtype="0" accel="52000" decel="48000" autoRev="1" fill="hold" grpId="1" nodeType="withEffect">
                                  <p:stCondLst>
                                    <p:cond delay="750"/>
                                  </p:stCondLst>
                                  <p:childTnLst>
                                    <p:animScale>
                                      <p:cBhvr>
                                        <p:cTn id="19" dur="500" fill="hold"/>
                                        <p:tgtEl>
                                          <p:spTgt spid="9"/>
                                        </p:tgtEl>
                                      </p:cBhvr>
                                      <p:by x="120000" y="120000"/>
                                    </p:animScale>
                                  </p:childTnLst>
                                </p:cTn>
                              </p:par>
                              <p:par>
                                <p:cTn id="20" presetID="18" presetClass="entr" presetSubtype="12"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par>
                                <p:cTn id="23" presetID="6" presetClass="emph" presetSubtype="0" accel="52000" decel="48000" autoRev="1" fill="hold" grpId="1" nodeType="withEffect">
                                  <p:stCondLst>
                                    <p:cond delay="1000"/>
                                  </p:stCondLst>
                                  <p:childTnLst>
                                    <p:animScale>
                                      <p:cBhvr>
                                        <p:cTn id="24" dur="500" fill="hold"/>
                                        <p:tgtEl>
                                          <p:spTgt spid="10"/>
                                        </p:tgtEl>
                                      </p:cBhvr>
                                      <p:by x="120000" y="120000"/>
                                    </p:animScale>
                                  </p:childTnLst>
                                </p:cTn>
                              </p:par>
                              <p:par>
                                <p:cTn id="25" presetID="2" presetClass="entr" presetSubtype="2" decel="10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1+#ppt_w/2"/>
                                          </p:val>
                                        </p:tav>
                                        <p:tav tm="100000">
                                          <p:val>
                                            <p:strVal val="#ppt_x"/>
                                          </p:val>
                                        </p:tav>
                                      </p:tavLst>
                                    </p:anim>
                                    <p:anim calcmode="lin" valueType="num">
                                      <p:cBhvr additive="base">
                                        <p:cTn id="28" dur="75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1+#ppt_w/2"/>
                                          </p:val>
                                        </p:tav>
                                        <p:tav tm="100000">
                                          <p:val>
                                            <p:strVal val="#ppt_x"/>
                                          </p:val>
                                        </p:tav>
                                      </p:tavLst>
                                    </p:anim>
                                    <p:anim calcmode="lin" valueType="num">
                                      <p:cBhvr additive="base">
                                        <p:cTn id="3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8" grpId="1" animBg="1"/>
      <p:bldP spid="9" grpId="0" animBg="1"/>
      <p:bldP spid="9" grpId="1" animBg="1"/>
      <p:bldP spid="10" grpId="0" animBg="1"/>
      <p:bldP spid="10" grpId="1" animBg="1"/>
      <p:bldP spid="7" grpId="0" animBg="1"/>
      <p:bldP spid="7" grpId="1" animBg="1"/>
      <p:bldP spid="12"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8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8BCF953-CC3C-48EE-A9F4-BD8501118B85}"/>
              </a:ext>
            </a:extLst>
          </p:cNvPr>
          <p:cNvSpPr>
            <a:spLocks noGrp="1"/>
          </p:cNvSpPr>
          <p:nvPr>
            <p:ph type="pic" sz="quarter" idx="15"/>
          </p:nvPr>
        </p:nvSpPr>
        <p:spPr>
          <a:xfrm>
            <a:off x="7415178" y="2678434"/>
            <a:ext cx="2855937" cy="1652990"/>
          </a:xfrm>
          <a:custGeom>
            <a:avLst/>
            <a:gdLst>
              <a:gd name="connsiteX0" fmla="*/ 0 w 2855937"/>
              <a:gd name="connsiteY0" fmla="*/ 0 h 1652990"/>
              <a:gd name="connsiteX1" fmla="*/ 2855937 w 2855937"/>
              <a:gd name="connsiteY1" fmla="*/ 0 h 1652990"/>
              <a:gd name="connsiteX2" fmla="*/ 2855937 w 2855937"/>
              <a:gd name="connsiteY2" fmla="*/ 1652990 h 1652990"/>
              <a:gd name="connsiteX3" fmla="*/ 0 w 2855937"/>
              <a:gd name="connsiteY3" fmla="*/ 1652990 h 1652990"/>
            </a:gdLst>
            <a:ahLst/>
            <a:cxnLst>
              <a:cxn ang="0">
                <a:pos x="connsiteX0" y="connsiteY0"/>
              </a:cxn>
              <a:cxn ang="0">
                <a:pos x="connsiteX1" y="connsiteY1"/>
              </a:cxn>
              <a:cxn ang="0">
                <a:pos x="connsiteX2" y="connsiteY2"/>
              </a:cxn>
              <a:cxn ang="0">
                <a:pos x="connsiteX3" y="connsiteY3"/>
              </a:cxn>
            </a:cxnLst>
            <a:rect l="l" t="t" r="r" b="b"/>
            <a:pathLst>
              <a:path w="2855937" h="1652990">
                <a:moveTo>
                  <a:pt x="0" y="0"/>
                </a:moveTo>
                <a:lnTo>
                  <a:pt x="2855937" y="0"/>
                </a:lnTo>
                <a:lnTo>
                  <a:pt x="2855937" y="1652990"/>
                </a:lnTo>
                <a:lnTo>
                  <a:pt x="0" y="1652990"/>
                </a:lnTo>
                <a:close/>
              </a:path>
            </a:pathLst>
          </a:custGeom>
          <a:solidFill>
            <a:schemeClr val="bg1">
              <a:lumMod val="85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0" name="Picture Placeholder 9">
            <a:extLst>
              <a:ext uri="{FF2B5EF4-FFF2-40B4-BE49-F238E27FC236}">
                <a16:creationId xmlns:a16="http://schemas.microsoft.com/office/drawing/2014/main" id="{6A20DDB0-E004-4FB2-841E-275056E54344}"/>
              </a:ext>
            </a:extLst>
          </p:cNvPr>
          <p:cNvSpPr>
            <a:spLocks noGrp="1"/>
          </p:cNvSpPr>
          <p:nvPr>
            <p:ph type="pic" sz="quarter" idx="14"/>
          </p:nvPr>
        </p:nvSpPr>
        <p:spPr>
          <a:xfrm>
            <a:off x="2102036" y="2678434"/>
            <a:ext cx="2855937" cy="1652990"/>
          </a:xfrm>
          <a:custGeom>
            <a:avLst/>
            <a:gdLst>
              <a:gd name="connsiteX0" fmla="*/ 0 w 2855937"/>
              <a:gd name="connsiteY0" fmla="*/ 0 h 1652990"/>
              <a:gd name="connsiteX1" fmla="*/ 2855937 w 2855937"/>
              <a:gd name="connsiteY1" fmla="*/ 0 h 1652990"/>
              <a:gd name="connsiteX2" fmla="*/ 2855937 w 2855937"/>
              <a:gd name="connsiteY2" fmla="*/ 1652990 h 1652990"/>
              <a:gd name="connsiteX3" fmla="*/ 0 w 2855937"/>
              <a:gd name="connsiteY3" fmla="*/ 1652990 h 1652990"/>
            </a:gdLst>
            <a:ahLst/>
            <a:cxnLst>
              <a:cxn ang="0">
                <a:pos x="connsiteX0" y="connsiteY0"/>
              </a:cxn>
              <a:cxn ang="0">
                <a:pos x="connsiteX1" y="connsiteY1"/>
              </a:cxn>
              <a:cxn ang="0">
                <a:pos x="connsiteX2" y="connsiteY2"/>
              </a:cxn>
              <a:cxn ang="0">
                <a:pos x="connsiteX3" y="connsiteY3"/>
              </a:cxn>
            </a:cxnLst>
            <a:rect l="l" t="t" r="r" b="b"/>
            <a:pathLst>
              <a:path w="2855937" h="1652990">
                <a:moveTo>
                  <a:pt x="0" y="0"/>
                </a:moveTo>
                <a:lnTo>
                  <a:pt x="2855937" y="0"/>
                </a:lnTo>
                <a:lnTo>
                  <a:pt x="2855937" y="1652990"/>
                </a:lnTo>
                <a:lnTo>
                  <a:pt x="0" y="1652990"/>
                </a:lnTo>
                <a:close/>
              </a:path>
            </a:pathLst>
          </a:custGeom>
          <a:solidFill>
            <a:schemeClr val="bg1">
              <a:lumMod val="85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302252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39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3693946-170F-46E0-842F-E537473BD6BA}"/>
              </a:ext>
            </a:extLst>
          </p:cNvPr>
          <p:cNvSpPr>
            <a:spLocks noGrp="1"/>
          </p:cNvSpPr>
          <p:nvPr>
            <p:ph type="pic" sz="quarter" idx="15"/>
          </p:nvPr>
        </p:nvSpPr>
        <p:spPr>
          <a:xfrm>
            <a:off x="4699722" y="1110565"/>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21" name="Picture Placeholder 20">
            <a:extLst>
              <a:ext uri="{FF2B5EF4-FFF2-40B4-BE49-F238E27FC236}">
                <a16:creationId xmlns:a16="http://schemas.microsoft.com/office/drawing/2014/main" id="{3146636F-0860-4089-A9CE-56DBD01796E2}"/>
              </a:ext>
            </a:extLst>
          </p:cNvPr>
          <p:cNvSpPr>
            <a:spLocks noGrp="1"/>
          </p:cNvSpPr>
          <p:nvPr>
            <p:ph type="pic" sz="quarter" idx="16"/>
          </p:nvPr>
        </p:nvSpPr>
        <p:spPr>
          <a:xfrm>
            <a:off x="8094517" y="1110565"/>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22" name="Picture Placeholder 21">
            <a:extLst>
              <a:ext uri="{FF2B5EF4-FFF2-40B4-BE49-F238E27FC236}">
                <a16:creationId xmlns:a16="http://schemas.microsoft.com/office/drawing/2014/main" id="{1F7EA0C4-D034-41AA-A8E3-CB8E84BE1FD4}"/>
              </a:ext>
            </a:extLst>
          </p:cNvPr>
          <p:cNvSpPr>
            <a:spLocks noGrp="1"/>
          </p:cNvSpPr>
          <p:nvPr>
            <p:ph type="pic" sz="quarter" idx="17"/>
          </p:nvPr>
        </p:nvSpPr>
        <p:spPr>
          <a:xfrm>
            <a:off x="1304926" y="3683024"/>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23" name="Picture Placeholder 22">
            <a:extLst>
              <a:ext uri="{FF2B5EF4-FFF2-40B4-BE49-F238E27FC236}">
                <a16:creationId xmlns:a16="http://schemas.microsoft.com/office/drawing/2014/main" id="{8B9EF399-5767-46EC-BD38-FF8346B40B4F}"/>
              </a:ext>
            </a:extLst>
          </p:cNvPr>
          <p:cNvSpPr>
            <a:spLocks noGrp="1"/>
          </p:cNvSpPr>
          <p:nvPr>
            <p:ph type="pic" sz="quarter" idx="18"/>
          </p:nvPr>
        </p:nvSpPr>
        <p:spPr>
          <a:xfrm>
            <a:off x="4699722" y="3683024"/>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24" name="Picture Placeholder 23">
            <a:extLst>
              <a:ext uri="{FF2B5EF4-FFF2-40B4-BE49-F238E27FC236}">
                <a16:creationId xmlns:a16="http://schemas.microsoft.com/office/drawing/2014/main" id="{F23AB482-402F-47E5-A51E-BCF216BF1E43}"/>
              </a:ext>
            </a:extLst>
          </p:cNvPr>
          <p:cNvSpPr>
            <a:spLocks noGrp="1"/>
          </p:cNvSpPr>
          <p:nvPr>
            <p:ph type="pic" sz="quarter" idx="19"/>
          </p:nvPr>
        </p:nvSpPr>
        <p:spPr>
          <a:xfrm>
            <a:off x="8094517" y="3683024"/>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19" name="Picture Placeholder 18">
            <a:extLst>
              <a:ext uri="{FF2B5EF4-FFF2-40B4-BE49-F238E27FC236}">
                <a16:creationId xmlns:a16="http://schemas.microsoft.com/office/drawing/2014/main" id="{0E3D63AD-F3B6-41B3-91C7-EAB451350CD6}"/>
              </a:ext>
            </a:extLst>
          </p:cNvPr>
          <p:cNvSpPr>
            <a:spLocks noGrp="1"/>
          </p:cNvSpPr>
          <p:nvPr>
            <p:ph type="pic" sz="quarter" idx="14"/>
          </p:nvPr>
        </p:nvSpPr>
        <p:spPr>
          <a:xfrm>
            <a:off x="1304926" y="1110565"/>
            <a:ext cx="2792559" cy="2064414"/>
          </a:xfrm>
          <a:custGeom>
            <a:avLst/>
            <a:gdLst>
              <a:gd name="connsiteX0" fmla="*/ 177024 w 2792559"/>
              <a:gd name="connsiteY0" fmla="*/ 0 h 2064414"/>
              <a:gd name="connsiteX1" fmla="*/ 2615535 w 2792559"/>
              <a:gd name="connsiteY1" fmla="*/ 0 h 2064414"/>
              <a:gd name="connsiteX2" fmla="*/ 2792559 w 2792559"/>
              <a:gd name="connsiteY2" fmla="*/ 177024 h 2064414"/>
              <a:gd name="connsiteX3" fmla="*/ 2792559 w 2792559"/>
              <a:gd name="connsiteY3" fmla="*/ 1887390 h 2064414"/>
              <a:gd name="connsiteX4" fmla="*/ 2615535 w 2792559"/>
              <a:gd name="connsiteY4" fmla="*/ 2064414 h 2064414"/>
              <a:gd name="connsiteX5" fmla="*/ 177024 w 2792559"/>
              <a:gd name="connsiteY5" fmla="*/ 2064414 h 2064414"/>
              <a:gd name="connsiteX6" fmla="*/ 0 w 2792559"/>
              <a:gd name="connsiteY6" fmla="*/ 1887390 h 2064414"/>
              <a:gd name="connsiteX7" fmla="*/ 0 w 2792559"/>
              <a:gd name="connsiteY7" fmla="*/ 177024 h 2064414"/>
              <a:gd name="connsiteX8" fmla="*/ 177024 w 2792559"/>
              <a:gd name="connsiteY8" fmla="*/ 0 h 20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2559" h="2064414">
                <a:moveTo>
                  <a:pt x="177024" y="0"/>
                </a:moveTo>
                <a:lnTo>
                  <a:pt x="2615535" y="0"/>
                </a:lnTo>
                <a:cubicBezTo>
                  <a:pt x="2713303" y="0"/>
                  <a:pt x="2792559" y="79256"/>
                  <a:pt x="2792559" y="177024"/>
                </a:cubicBezTo>
                <a:lnTo>
                  <a:pt x="2792559" y="1887390"/>
                </a:lnTo>
                <a:cubicBezTo>
                  <a:pt x="2792559" y="1985158"/>
                  <a:pt x="2713303" y="2064414"/>
                  <a:pt x="2615535" y="2064414"/>
                </a:cubicBezTo>
                <a:lnTo>
                  <a:pt x="177024" y="2064414"/>
                </a:lnTo>
                <a:cubicBezTo>
                  <a:pt x="79256" y="2064414"/>
                  <a:pt x="0" y="1985158"/>
                  <a:pt x="0" y="1887390"/>
                </a:cubicBezTo>
                <a:lnTo>
                  <a:pt x="0" y="177024"/>
                </a:lnTo>
                <a:cubicBezTo>
                  <a:pt x="0" y="79256"/>
                  <a:pt x="79256" y="0"/>
                  <a:pt x="177024"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53817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par>
                                <p:cTn id="8" presetID="6" presetClass="emph" presetSubtype="0" accel="52000" decel="48000" autoRev="1" fill="hold" grpId="1" nodeType="withEffect">
                                  <p:stCondLst>
                                    <p:cond delay="0"/>
                                  </p:stCondLst>
                                  <p:childTnLst>
                                    <p:animScale>
                                      <p:cBhvr>
                                        <p:cTn id="9" dur="500" fill="hold"/>
                                        <p:tgtEl>
                                          <p:spTgt spid="19"/>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20"/>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21"/>
                                        </p:tgtEl>
                                      </p:cBhvr>
                                      <p:by x="120000" y="120000"/>
                                    </p:animScale>
                                  </p:childTnLst>
                                </p:cTn>
                              </p:par>
                              <p:par>
                                <p:cTn id="20" presetID="18" presetClass="entr" presetSubtype="12" fill="hold" grpId="0" nodeType="withEffect">
                                  <p:stCondLst>
                                    <p:cond delay="750"/>
                                  </p:stCondLst>
                                  <p:childTnLst>
                                    <p:set>
                                      <p:cBhvr>
                                        <p:cTn id="21" dur="1" fill="hold">
                                          <p:stCondLst>
                                            <p:cond delay="0"/>
                                          </p:stCondLst>
                                        </p:cTn>
                                        <p:tgtEl>
                                          <p:spTgt spid="22"/>
                                        </p:tgtEl>
                                        <p:attrNameLst>
                                          <p:attrName>style.visibility</p:attrName>
                                        </p:attrNameLst>
                                      </p:cBhvr>
                                      <p:to>
                                        <p:strVal val="visible"/>
                                      </p:to>
                                    </p:set>
                                    <p:animEffect transition="in" filter="strips(downLeft)">
                                      <p:cBhvr>
                                        <p:cTn id="22" dur="500"/>
                                        <p:tgtEl>
                                          <p:spTgt spid="22"/>
                                        </p:tgtEl>
                                      </p:cBhvr>
                                    </p:animEffect>
                                  </p:childTnLst>
                                </p:cTn>
                              </p:par>
                              <p:par>
                                <p:cTn id="23" presetID="6" presetClass="emph" presetSubtype="0" accel="52000" decel="48000" autoRev="1" fill="hold" grpId="1" nodeType="withEffect">
                                  <p:stCondLst>
                                    <p:cond delay="750"/>
                                  </p:stCondLst>
                                  <p:childTnLst>
                                    <p:animScale>
                                      <p:cBhvr>
                                        <p:cTn id="24" dur="500" fill="hold"/>
                                        <p:tgtEl>
                                          <p:spTgt spid="22"/>
                                        </p:tgtEl>
                                      </p:cBhvr>
                                      <p:by x="120000" y="120000"/>
                                    </p:animScale>
                                  </p:childTnLst>
                                </p:cTn>
                              </p:par>
                              <p:par>
                                <p:cTn id="25" presetID="18" presetClass="entr" presetSubtype="12"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strips(downLeft)">
                                      <p:cBhvr>
                                        <p:cTn id="27" dur="500"/>
                                        <p:tgtEl>
                                          <p:spTgt spid="23"/>
                                        </p:tgtEl>
                                      </p:cBhvr>
                                    </p:animEffect>
                                  </p:childTnLst>
                                </p:cTn>
                              </p:par>
                              <p:par>
                                <p:cTn id="28" presetID="6" presetClass="emph" presetSubtype="0" accel="52000" decel="48000" autoRev="1" fill="hold" grpId="1" nodeType="withEffect">
                                  <p:stCondLst>
                                    <p:cond delay="1000"/>
                                  </p:stCondLst>
                                  <p:childTnLst>
                                    <p:animScale>
                                      <p:cBhvr>
                                        <p:cTn id="29" dur="500" fill="hold"/>
                                        <p:tgtEl>
                                          <p:spTgt spid="23"/>
                                        </p:tgtEl>
                                      </p:cBhvr>
                                      <p:by x="120000" y="120000"/>
                                    </p:animScale>
                                  </p:childTnLst>
                                </p:cTn>
                              </p:par>
                              <p:par>
                                <p:cTn id="30" presetID="18" presetClass="entr" presetSubtype="12" fill="hold" grpId="0" nodeType="withEffect">
                                  <p:stCondLst>
                                    <p:cond delay="1250"/>
                                  </p:stCondLst>
                                  <p:childTnLst>
                                    <p:set>
                                      <p:cBhvr>
                                        <p:cTn id="31" dur="1" fill="hold">
                                          <p:stCondLst>
                                            <p:cond delay="0"/>
                                          </p:stCondLst>
                                        </p:cTn>
                                        <p:tgtEl>
                                          <p:spTgt spid="24"/>
                                        </p:tgtEl>
                                        <p:attrNameLst>
                                          <p:attrName>style.visibility</p:attrName>
                                        </p:attrNameLst>
                                      </p:cBhvr>
                                      <p:to>
                                        <p:strVal val="visible"/>
                                      </p:to>
                                    </p:set>
                                    <p:animEffect transition="in" filter="strips(downLeft)">
                                      <p:cBhvr>
                                        <p:cTn id="32" dur="500"/>
                                        <p:tgtEl>
                                          <p:spTgt spid="24"/>
                                        </p:tgtEl>
                                      </p:cBhvr>
                                    </p:animEffect>
                                  </p:childTnLst>
                                </p:cTn>
                              </p:par>
                              <p:par>
                                <p:cTn id="33" presetID="6" presetClass="emph" presetSubtype="0" accel="52000" decel="48000" autoRev="1" fill="hold" grpId="1" nodeType="withEffect">
                                  <p:stCondLst>
                                    <p:cond delay="1250"/>
                                  </p:stCondLst>
                                  <p:childTnLst>
                                    <p:animScale>
                                      <p:cBhvr>
                                        <p:cTn id="34" dur="500" fill="hold"/>
                                        <p:tgtEl>
                                          <p:spTgt spid="2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19" grpId="0" animBg="1"/>
      <p:bldP spid="19"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0_Title Slide">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46A3175D-0133-4E42-90E7-65B4B660D216}"/>
              </a:ext>
            </a:extLst>
          </p:cNvPr>
          <p:cNvSpPr/>
          <p:nvPr/>
        </p:nvSpPr>
        <p:spPr>
          <a:xfrm rot="15748449">
            <a:off x="-923195" y="-423769"/>
            <a:ext cx="7706190" cy="7084656"/>
          </a:xfrm>
          <a:custGeom>
            <a:avLst/>
            <a:gdLst>
              <a:gd name="connsiteX0" fmla="*/ 17503 w 701572"/>
              <a:gd name="connsiteY0" fmla="*/ 310703 h 644987"/>
              <a:gd name="connsiteX1" fmla="*/ 168188 w 701572"/>
              <a:gd name="connsiteY1" fmla="*/ 92771 h 644987"/>
              <a:gd name="connsiteX2" fmla="*/ 666441 w 701572"/>
              <a:gd name="connsiteY2" fmla="*/ 82579 h 644987"/>
              <a:gd name="connsiteX3" fmla="*/ 689587 w 701572"/>
              <a:gd name="connsiteY3" fmla="*/ 254124 h 644987"/>
              <a:gd name="connsiteX4" fmla="*/ 466702 w 701572"/>
              <a:gd name="connsiteY4" fmla="*/ 425384 h 644987"/>
              <a:gd name="connsiteX5" fmla="*/ 405075 w 701572"/>
              <a:gd name="connsiteY5" fmla="*/ 459864 h 644987"/>
              <a:gd name="connsiteX6" fmla="*/ 332113 w 701572"/>
              <a:gd name="connsiteY6" fmla="*/ 565592 h 644987"/>
              <a:gd name="connsiteX7" fmla="*/ 189620 w 701572"/>
              <a:gd name="connsiteY7" fmla="*/ 644554 h 644987"/>
              <a:gd name="connsiteX8" fmla="*/ 62175 w 701572"/>
              <a:gd name="connsiteY8" fmla="*/ 587023 h 644987"/>
              <a:gd name="connsiteX9" fmla="*/ 17503 w 701572"/>
              <a:gd name="connsiteY9" fmla="*/ 310703 h 6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572" h="644987">
                <a:moveTo>
                  <a:pt x="17503" y="310703"/>
                </a:moveTo>
                <a:cubicBezTo>
                  <a:pt x="48078" y="222311"/>
                  <a:pt x="106085" y="138681"/>
                  <a:pt x="168188" y="92771"/>
                </a:cubicBezTo>
                <a:cubicBezTo>
                  <a:pt x="287251" y="4855"/>
                  <a:pt x="560999" y="-57724"/>
                  <a:pt x="666441" y="82579"/>
                </a:cubicBezTo>
                <a:cubicBezTo>
                  <a:pt x="702636" y="130776"/>
                  <a:pt x="711780" y="198022"/>
                  <a:pt x="689587" y="254124"/>
                </a:cubicBezTo>
                <a:cubicBezTo>
                  <a:pt x="651011" y="351851"/>
                  <a:pt x="554998" y="385855"/>
                  <a:pt x="466702" y="425384"/>
                </a:cubicBezTo>
                <a:cubicBezTo>
                  <a:pt x="445175" y="435004"/>
                  <a:pt x="423363" y="444815"/>
                  <a:pt x="405075" y="459864"/>
                </a:cubicBezTo>
                <a:cubicBezTo>
                  <a:pt x="371738" y="487201"/>
                  <a:pt x="354021" y="528540"/>
                  <a:pt x="332113" y="565592"/>
                </a:cubicBezTo>
                <a:cubicBezTo>
                  <a:pt x="297823" y="623790"/>
                  <a:pt x="256580" y="648650"/>
                  <a:pt x="189620" y="644554"/>
                </a:cubicBezTo>
                <a:cubicBezTo>
                  <a:pt x="141328" y="641601"/>
                  <a:pt x="95798" y="622266"/>
                  <a:pt x="62175" y="587023"/>
                </a:cubicBezTo>
                <a:cubicBezTo>
                  <a:pt x="-5833" y="515205"/>
                  <a:pt x="-13644" y="400809"/>
                  <a:pt x="17503" y="310703"/>
                </a:cubicBezTo>
                <a:close/>
              </a:path>
            </a:pathLst>
          </a:custGeom>
          <a:gradFill>
            <a:gsLst>
              <a:gs pos="18000">
                <a:schemeClr val="bg1">
                  <a:alpha val="0"/>
                </a:schemeClr>
              </a:gs>
              <a:gs pos="100000">
                <a:schemeClr val="bg1"/>
              </a:gs>
            </a:gsLst>
            <a:path path="circle">
              <a:fillToRect l="100000" t="100000"/>
            </a:path>
          </a:gradFill>
          <a:ln w="9525" cap="flat">
            <a:noFill/>
            <a:prstDash val="solid"/>
            <a:miter/>
          </a:ln>
          <a:effectLst>
            <a:softEdge rad="76200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27" name="Rectangle 26">
            <a:extLst>
              <a:ext uri="{FF2B5EF4-FFF2-40B4-BE49-F238E27FC236}">
                <a16:creationId xmlns:a16="http://schemas.microsoft.com/office/drawing/2014/main" id="{D2E0E5C3-3FB7-46A6-A28A-BAC89CCA7616}"/>
              </a:ext>
            </a:extLst>
          </p:cNvPr>
          <p:cNvSpPr/>
          <p:nvPr/>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Picture Placeholder 55">
            <a:extLst>
              <a:ext uri="{FF2B5EF4-FFF2-40B4-BE49-F238E27FC236}">
                <a16:creationId xmlns:a16="http://schemas.microsoft.com/office/drawing/2014/main" id="{F19E1EB5-D26A-48B9-8704-F3D753E6D831}"/>
              </a:ext>
            </a:extLst>
          </p:cNvPr>
          <p:cNvSpPr>
            <a:spLocks noGrp="1"/>
          </p:cNvSpPr>
          <p:nvPr>
            <p:ph type="pic" sz="quarter" idx="15"/>
          </p:nvPr>
        </p:nvSpPr>
        <p:spPr>
          <a:xfrm>
            <a:off x="3368672" y="4395781"/>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5" y="1718024"/>
                  <a:pt x="0" y="1333432"/>
                  <a:pt x="0" y="859012"/>
                </a:cubicBezTo>
                <a:cubicBezTo>
                  <a:pt x="0" y="384593"/>
                  <a:pt x="384595"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54" name="Picture Placeholder 53">
            <a:extLst>
              <a:ext uri="{FF2B5EF4-FFF2-40B4-BE49-F238E27FC236}">
                <a16:creationId xmlns:a16="http://schemas.microsoft.com/office/drawing/2014/main" id="{A9077F47-6753-4543-8757-8377A515C2B1}"/>
              </a:ext>
            </a:extLst>
          </p:cNvPr>
          <p:cNvSpPr>
            <a:spLocks noGrp="1"/>
          </p:cNvSpPr>
          <p:nvPr>
            <p:ph type="pic" sz="quarter" idx="16"/>
          </p:nvPr>
        </p:nvSpPr>
        <p:spPr>
          <a:xfrm>
            <a:off x="5236986" y="2506488"/>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5" y="1718024"/>
                  <a:pt x="0" y="1333432"/>
                  <a:pt x="0" y="859012"/>
                </a:cubicBezTo>
                <a:cubicBezTo>
                  <a:pt x="0" y="384593"/>
                  <a:pt x="384595"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57" name="Picture Placeholder 56">
            <a:extLst>
              <a:ext uri="{FF2B5EF4-FFF2-40B4-BE49-F238E27FC236}">
                <a16:creationId xmlns:a16="http://schemas.microsoft.com/office/drawing/2014/main" id="{4376805B-5439-42B0-AD12-F45BA1D20F89}"/>
              </a:ext>
            </a:extLst>
          </p:cNvPr>
          <p:cNvSpPr>
            <a:spLocks noGrp="1"/>
          </p:cNvSpPr>
          <p:nvPr>
            <p:ph type="pic" sz="quarter" idx="17"/>
          </p:nvPr>
        </p:nvSpPr>
        <p:spPr>
          <a:xfrm>
            <a:off x="7105299" y="4395781"/>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5" y="1718024"/>
                  <a:pt x="0" y="1333432"/>
                  <a:pt x="0" y="859012"/>
                </a:cubicBezTo>
                <a:cubicBezTo>
                  <a:pt x="0" y="384593"/>
                  <a:pt x="384595"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55" name="Picture Placeholder 54">
            <a:extLst>
              <a:ext uri="{FF2B5EF4-FFF2-40B4-BE49-F238E27FC236}">
                <a16:creationId xmlns:a16="http://schemas.microsoft.com/office/drawing/2014/main" id="{664444DC-FD78-4CA2-8796-638E4902A5A8}"/>
              </a:ext>
            </a:extLst>
          </p:cNvPr>
          <p:cNvSpPr>
            <a:spLocks noGrp="1"/>
          </p:cNvSpPr>
          <p:nvPr>
            <p:ph type="pic" sz="quarter" idx="18"/>
          </p:nvPr>
        </p:nvSpPr>
        <p:spPr>
          <a:xfrm>
            <a:off x="8962898" y="2506488"/>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4" y="1718024"/>
                  <a:pt x="0" y="1333432"/>
                  <a:pt x="0" y="859012"/>
                </a:cubicBezTo>
                <a:cubicBezTo>
                  <a:pt x="0" y="384593"/>
                  <a:pt x="384594"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53" name="Picture Placeholder 52">
            <a:extLst>
              <a:ext uri="{FF2B5EF4-FFF2-40B4-BE49-F238E27FC236}">
                <a16:creationId xmlns:a16="http://schemas.microsoft.com/office/drawing/2014/main" id="{901D4109-A76D-446E-8828-C9118C81A8C6}"/>
              </a:ext>
            </a:extLst>
          </p:cNvPr>
          <p:cNvSpPr>
            <a:spLocks noGrp="1"/>
          </p:cNvSpPr>
          <p:nvPr>
            <p:ph type="pic" sz="quarter" idx="14"/>
          </p:nvPr>
        </p:nvSpPr>
        <p:spPr>
          <a:xfrm>
            <a:off x="1511076" y="2506488"/>
            <a:ext cx="1718030" cy="1718024"/>
          </a:xfrm>
          <a:custGeom>
            <a:avLst/>
            <a:gdLst>
              <a:gd name="connsiteX0" fmla="*/ 859015 w 1718030"/>
              <a:gd name="connsiteY0" fmla="*/ 0 h 1718024"/>
              <a:gd name="connsiteX1" fmla="*/ 1718030 w 1718030"/>
              <a:gd name="connsiteY1" fmla="*/ 859012 h 1718024"/>
              <a:gd name="connsiteX2" fmla="*/ 859015 w 1718030"/>
              <a:gd name="connsiteY2" fmla="*/ 1718024 h 1718024"/>
              <a:gd name="connsiteX3" fmla="*/ 0 w 1718030"/>
              <a:gd name="connsiteY3" fmla="*/ 859012 h 1718024"/>
              <a:gd name="connsiteX4" fmla="*/ 859015 w 1718030"/>
              <a:gd name="connsiteY4" fmla="*/ 0 h 171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030" h="1718024">
                <a:moveTo>
                  <a:pt x="859015" y="0"/>
                </a:moveTo>
                <a:cubicBezTo>
                  <a:pt x="1333436" y="0"/>
                  <a:pt x="1718030" y="384593"/>
                  <a:pt x="1718030" y="859012"/>
                </a:cubicBezTo>
                <a:cubicBezTo>
                  <a:pt x="1718030" y="1333432"/>
                  <a:pt x="1333436" y="1718024"/>
                  <a:pt x="859015" y="1718024"/>
                </a:cubicBezTo>
                <a:cubicBezTo>
                  <a:pt x="384594" y="1718024"/>
                  <a:pt x="0" y="1333432"/>
                  <a:pt x="0" y="859012"/>
                </a:cubicBezTo>
                <a:cubicBezTo>
                  <a:pt x="0" y="384593"/>
                  <a:pt x="384594" y="0"/>
                  <a:pt x="85901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Freeform: Shape 25">
            <a:extLst>
              <a:ext uri="{FF2B5EF4-FFF2-40B4-BE49-F238E27FC236}">
                <a16:creationId xmlns:a16="http://schemas.microsoft.com/office/drawing/2014/main" id="{8C2E32D4-7282-4B11-8E2C-DBDCF1F3687F}"/>
              </a:ext>
            </a:extLst>
          </p:cNvPr>
          <p:cNvSpPr/>
          <p:nvPr userDrawn="1"/>
        </p:nvSpPr>
        <p:spPr>
          <a:xfrm rot="15748449">
            <a:off x="-923195" y="-423769"/>
            <a:ext cx="7706190" cy="7084656"/>
          </a:xfrm>
          <a:custGeom>
            <a:avLst/>
            <a:gdLst>
              <a:gd name="connsiteX0" fmla="*/ 17503 w 701572"/>
              <a:gd name="connsiteY0" fmla="*/ 310703 h 644987"/>
              <a:gd name="connsiteX1" fmla="*/ 168188 w 701572"/>
              <a:gd name="connsiteY1" fmla="*/ 92771 h 644987"/>
              <a:gd name="connsiteX2" fmla="*/ 666441 w 701572"/>
              <a:gd name="connsiteY2" fmla="*/ 82579 h 644987"/>
              <a:gd name="connsiteX3" fmla="*/ 689587 w 701572"/>
              <a:gd name="connsiteY3" fmla="*/ 254124 h 644987"/>
              <a:gd name="connsiteX4" fmla="*/ 466702 w 701572"/>
              <a:gd name="connsiteY4" fmla="*/ 425384 h 644987"/>
              <a:gd name="connsiteX5" fmla="*/ 405075 w 701572"/>
              <a:gd name="connsiteY5" fmla="*/ 459864 h 644987"/>
              <a:gd name="connsiteX6" fmla="*/ 332113 w 701572"/>
              <a:gd name="connsiteY6" fmla="*/ 565592 h 644987"/>
              <a:gd name="connsiteX7" fmla="*/ 189620 w 701572"/>
              <a:gd name="connsiteY7" fmla="*/ 644554 h 644987"/>
              <a:gd name="connsiteX8" fmla="*/ 62175 w 701572"/>
              <a:gd name="connsiteY8" fmla="*/ 587023 h 644987"/>
              <a:gd name="connsiteX9" fmla="*/ 17503 w 701572"/>
              <a:gd name="connsiteY9" fmla="*/ 310703 h 6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572" h="644987">
                <a:moveTo>
                  <a:pt x="17503" y="310703"/>
                </a:moveTo>
                <a:cubicBezTo>
                  <a:pt x="48078" y="222311"/>
                  <a:pt x="106085" y="138681"/>
                  <a:pt x="168188" y="92771"/>
                </a:cubicBezTo>
                <a:cubicBezTo>
                  <a:pt x="287251" y="4855"/>
                  <a:pt x="560999" y="-57724"/>
                  <a:pt x="666441" y="82579"/>
                </a:cubicBezTo>
                <a:cubicBezTo>
                  <a:pt x="702636" y="130776"/>
                  <a:pt x="711780" y="198022"/>
                  <a:pt x="689587" y="254124"/>
                </a:cubicBezTo>
                <a:cubicBezTo>
                  <a:pt x="651011" y="351851"/>
                  <a:pt x="554998" y="385855"/>
                  <a:pt x="466702" y="425384"/>
                </a:cubicBezTo>
                <a:cubicBezTo>
                  <a:pt x="445175" y="435004"/>
                  <a:pt x="423363" y="444815"/>
                  <a:pt x="405075" y="459864"/>
                </a:cubicBezTo>
                <a:cubicBezTo>
                  <a:pt x="371738" y="487201"/>
                  <a:pt x="354021" y="528540"/>
                  <a:pt x="332113" y="565592"/>
                </a:cubicBezTo>
                <a:cubicBezTo>
                  <a:pt x="297823" y="623790"/>
                  <a:pt x="256580" y="648650"/>
                  <a:pt x="189620" y="644554"/>
                </a:cubicBezTo>
                <a:cubicBezTo>
                  <a:pt x="141328" y="641601"/>
                  <a:pt x="95798" y="622266"/>
                  <a:pt x="62175" y="587023"/>
                </a:cubicBezTo>
                <a:cubicBezTo>
                  <a:pt x="-5833" y="515205"/>
                  <a:pt x="-13644" y="400809"/>
                  <a:pt x="17503" y="310703"/>
                </a:cubicBezTo>
                <a:close/>
              </a:path>
            </a:pathLst>
          </a:custGeom>
          <a:gradFill>
            <a:gsLst>
              <a:gs pos="18000">
                <a:schemeClr val="bg1">
                  <a:alpha val="0"/>
                </a:schemeClr>
              </a:gs>
              <a:gs pos="100000">
                <a:schemeClr val="bg1"/>
              </a:gs>
            </a:gsLst>
            <a:path path="circle">
              <a:fillToRect l="100000" t="100000"/>
            </a:path>
          </a:gradFill>
          <a:ln w="9525" cap="flat">
            <a:noFill/>
            <a:prstDash val="solid"/>
            <a:miter/>
          </a:ln>
          <a:effectLst>
            <a:softEdge rad="76200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0" name="Rectangle 9">
            <a:extLst>
              <a:ext uri="{FF2B5EF4-FFF2-40B4-BE49-F238E27FC236}">
                <a16:creationId xmlns:a16="http://schemas.microsoft.com/office/drawing/2014/main" id="{082520D1-8623-4D4C-9744-A4693857C2EB}"/>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969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53"/>
                                        </p:tgtEl>
                                        <p:attrNameLst>
                                          <p:attrName>style.visibility</p:attrName>
                                        </p:attrNameLst>
                                      </p:cBhvr>
                                      <p:to>
                                        <p:strVal val="visible"/>
                                      </p:to>
                                    </p:set>
                                    <p:animEffect transition="in" filter="strips(downLeft)">
                                      <p:cBhvr>
                                        <p:cTn id="7" dur="500"/>
                                        <p:tgtEl>
                                          <p:spTgt spid="53"/>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53"/>
                                        </p:tgtEl>
                                      </p:cBhvr>
                                      <p:by x="120000" y="120000"/>
                                    </p:animScale>
                                  </p:childTnLst>
                                </p:cTn>
                              </p:par>
                              <p:par>
                                <p:cTn id="10" presetID="18" presetClass="entr" presetSubtype="12" fill="hold" grpId="0" nodeType="withEffect">
                                  <p:stCondLst>
                                    <p:cond delay="500"/>
                                  </p:stCondLst>
                                  <p:childTnLst>
                                    <p:set>
                                      <p:cBhvr>
                                        <p:cTn id="11" dur="1" fill="hold">
                                          <p:stCondLst>
                                            <p:cond delay="0"/>
                                          </p:stCondLst>
                                        </p:cTn>
                                        <p:tgtEl>
                                          <p:spTgt spid="56"/>
                                        </p:tgtEl>
                                        <p:attrNameLst>
                                          <p:attrName>style.visibility</p:attrName>
                                        </p:attrNameLst>
                                      </p:cBhvr>
                                      <p:to>
                                        <p:strVal val="visible"/>
                                      </p:to>
                                    </p:set>
                                    <p:animEffect transition="in" filter="strips(downLeft)">
                                      <p:cBhvr>
                                        <p:cTn id="12" dur="500"/>
                                        <p:tgtEl>
                                          <p:spTgt spid="56"/>
                                        </p:tgtEl>
                                      </p:cBhvr>
                                    </p:animEffect>
                                  </p:childTnLst>
                                </p:cTn>
                              </p:par>
                              <p:par>
                                <p:cTn id="13" presetID="6" presetClass="emph" presetSubtype="0" accel="52000" decel="48000" autoRev="1" fill="hold" grpId="1" nodeType="withEffect">
                                  <p:stCondLst>
                                    <p:cond delay="500"/>
                                  </p:stCondLst>
                                  <p:childTnLst>
                                    <p:animScale>
                                      <p:cBhvr>
                                        <p:cTn id="14" dur="500" fill="hold"/>
                                        <p:tgtEl>
                                          <p:spTgt spid="56"/>
                                        </p:tgtEl>
                                      </p:cBhvr>
                                      <p:by x="120000" y="120000"/>
                                    </p:animScale>
                                  </p:childTnLst>
                                </p:cTn>
                              </p:par>
                              <p:par>
                                <p:cTn id="15" presetID="18" presetClass="entr" presetSubtype="12" fill="hold" grpId="0" nodeType="withEffect">
                                  <p:stCondLst>
                                    <p:cond delay="750"/>
                                  </p:stCondLst>
                                  <p:childTnLst>
                                    <p:set>
                                      <p:cBhvr>
                                        <p:cTn id="16" dur="1" fill="hold">
                                          <p:stCondLst>
                                            <p:cond delay="0"/>
                                          </p:stCondLst>
                                        </p:cTn>
                                        <p:tgtEl>
                                          <p:spTgt spid="54"/>
                                        </p:tgtEl>
                                        <p:attrNameLst>
                                          <p:attrName>style.visibility</p:attrName>
                                        </p:attrNameLst>
                                      </p:cBhvr>
                                      <p:to>
                                        <p:strVal val="visible"/>
                                      </p:to>
                                    </p:set>
                                    <p:animEffect transition="in" filter="strips(downLeft)">
                                      <p:cBhvr>
                                        <p:cTn id="17" dur="500"/>
                                        <p:tgtEl>
                                          <p:spTgt spid="54"/>
                                        </p:tgtEl>
                                      </p:cBhvr>
                                    </p:animEffect>
                                  </p:childTnLst>
                                </p:cTn>
                              </p:par>
                              <p:par>
                                <p:cTn id="18" presetID="6" presetClass="emph" presetSubtype="0" accel="52000" decel="48000" autoRev="1" fill="hold" grpId="1" nodeType="withEffect">
                                  <p:stCondLst>
                                    <p:cond delay="750"/>
                                  </p:stCondLst>
                                  <p:childTnLst>
                                    <p:animScale>
                                      <p:cBhvr>
                                        <p:cTn id="19" dur="500" fill="hold"/>
                                        <p:tgtEl>
                                          <p:spTgt spid="54"/>
                                        </p:tgtEl>
                                      </p:cBhvr>
                                      <p:by x="120000" y="120000"/>
                                    </p:animScale>
                                  </p:childTnLst>
                                </p:cTn>
                              </p:par>
                              <p:par>
                                <p:cTn id="20" presetID="18" presetClass="entr" presetSubtype="12" fill="hold" grpId="0" nodeType="withEffect">
                                  <p:stCondLst>
                                    <p:cond delay="1000"/>
                                  </p:stCondLst>
                                  <p:childTnLst>
                                    <p:set>
                                      <p:cBhvr>
                                        <p:cTn id="21" dur="1" fill="hold">
                                          <p:stCondLst>
                                            <p:cond delay="0"/>
                                          </p:stCondLst>
                                        </p:cTn>
                                        <p:tgtEl>
                                          <p:spTgt spid="57"/>
                                        </p:tgtEl>
                                        <p:attrNameLst>
                                          <p:attrName>style.visibility</p:attrName>
                                        </p:attrNameLst>
                                      </p:cBhvr>
                                      <p:to>
                                        <p:strVal val="visible"/>
                                      </p:to>
                                    </p:set>
                                    <p:animEffect transition="in" filter="strips(downLeft)">
                                      <p:cBhvr>
                                        <p:cTn id="22" dur="500"/>
                                        <p:tgtEl>
                                          <p:spTgt spid="57"/>
                                        </p:tgtEl>
                                      </p:cBhvr>
                                    </p:animEffect>
                                  </p:childTnLst>
                                </p:cTn>
                              </p:par>
                              <p:par>
                                <p:cTn id="23" presetID="6" presetClass="emph" presetSubtype="0" accel="52000" decel="48000" autoRev="1" fill="hold" grpId="1" nodeType="withEffect">
                                  <p:stCondLst>
                                    <p:cond delay="1000"/>
                                  </p:stCondLst>
                                  <p:childTnLst>
                                    <p:animScale>
                                      <p:cBhvr>
                                        <p:cTn id="24" dur="500" fill="hold"/>
                                        <p:tgtEl>
                                          <p:spTgt spid="57"/>
                                        </p:tgtEl>
                                      </p:cBhvr>
                                      <p:by x="120000" y="120000"/>
                                    </p:animScale>
                                  </p:childTnLst>
                                </p:cTn>
                              </p:par>
                              <p:par>
                                <p:cTn id="25" presetID="18" presetClass="entr" presetSubtype="12" fill="hold" grpId="0" nodeType="withEffect">
                                  <p:stCondLst>
                                    <p:cond delay="1250"/>
                                  </p:stCondLst>
                                  <p:childTnLst>
                                    <p:set>
                                      <p:cBhvr>
                                        <p:cTn id="26" dur="1" fill="hold">
                                          <p:stCondLst>
                                            <p:cond delay="0"/>
                                          </p:stCondLst>
                                        </p:cTn>
                                        <p:tgtEl>
                                          <p:spTgt spid="55"/>
                                        </p:tgtEl>
                                        <p:attrNameLst>
                                          <p:attrName>style.visibility</p:attrName>
                                        </p:attrNameLst>
                                      </p:cBhvr>
                                      <p:to>
                                        <p:strVal val="visible"/>
                                      </p:to>
                                    </p:set>
                                    <p:animEffect transition="in" filter="strips(downLeft)">
                                      <p:cBhvr>
                                        <p:cTn id="27" dur="500"/>
                                        <p:tgtEl>
                                          <p:spTgt spid="55"/>
                                        </p:tgtEl>
                                      </p:cBhvr>
                                    </p:animEffect>
                                  </p:childTnLst>
                                </p:cTn>
                              </p:par>
                              <p:par>
                                <p:cTn id="28" presetID="6" presetClass="emph" presetSubtype="0" accel="52000" decel="48000" autoRev="1" fill="hold" grpId="1" nodeType="withEffect">
                                  <p:stCondLst>
                                    <p:cond delay="1250"/>
                                  </p:stCondLst>
                                  <p:childTnLst>
                                    <p:animScale>
                                      <p:cBhvr>
                                        <p:cTn id="29" dur="500" fill="hold"/>
                                        <p:tgtEl>
                                          <p:spTgt spid="5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4" grpId="0" animBg="1"/>
      <p:bldP spid="54" grpId="1" animBg="1"/>
      <p:bldP spid="57" grpId="0" animBg="1"/>
      <p:bldP spid="57" grpId="1" animBg="1"/>
      <p:bldP spid="55" grpId="0" animBg="1"/>
      <p:bldP spid="55" grpId="1" animBg="1"/>
      <p:bldP spid="53" grpId="0" animBg="1"/>
      <p:bldP spid="53"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D895337-C94E-489C-9C21-2055B9D6DA73}"/>
              </a:ext>
            </a:extLst>
          </p:cNvPr>
          <p:cNvSpPr>
            <a:spLocks noGrp="1"/>
          </p:cNvSpPr>
          <p:nvPr>
            <p:ph type="pic" sz="quarter" idx="12"/>
          </p:nvPr>
        </p:nvSpPr>
        <p:spPr>
          <a:xfrm>
            <a:off x="4600576" y="790576"/>
            <a:ext cx="2990850" cy="5276850"/>
          </a:xfrm>
          <a:custGeom>
            <a:avLst/>
            <a:gdLst>
              <a:gd name="connsiteX0" fmla="*/ 92088 w 2990850"/>
              <a:gd name="connsiteY0" fmla="*/ 0 h 5276850"/>
              <a:gd name="connsiteX1" fmla="*/ 2898762 w 2990850"/>
              <a:gd name="connsiteY1" fmla="*/ 0 h 5276850"/>
              <a:gd name="connsiteX2" fmla="*/ 2990850 w 2990850"/>
              <a:gd name="connsiteY2" fmla="*/ 92088 h 5276850"/>
              <a:gd name="connsiteX3" fmla="*/ 2990850 w 2990850"/>
              <a:gd name="connsiteY3" fmla="*/ 5184762 h 5276850"/>
              <a:gd name="connsiteX4" fmla="*/ 2898762 w 2990850"/>
              <a:gd name="connsiteY4" fmla="*/ 5276850 h 5276850"/>
              <a:gd name="connsiteX5" fmla="*/ 92088 w 2990850"/>
              <a:gd name="connsiteY5" fmla="*/ 5276850 h 5276850"/>
              <a:gd name="connsiteX6" fmla="*/ 0 w 2990850"/>
              <a:gd name="connsiteY6" fmla="*/ 5184762 h 5276850"/>
              <a:gd name="connsiteX7" fmla="*/ 0 w 2990850"/>
              <a:gd name="connsiteY7" fmla="*/ 92088 h 5276850"/>
              <a:gd name="connsiteX8" fmla="*/ 92088 w 2990850"/>
              <a:gd name="connsiteY8" fmla="*/ 0 h 527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0" h="5276850">
                <a:moveTo>
                  <a:pt x="92088" y="0"/>
                </a:moveTo>
                <a:lnTo>
                  <a:pt x="2898762" y="0"/>
                </a:lnTo>
                <a:cubicBezTo>
                  <a:pt x="2949621" y="0"/>
                  <a:pt x="2990850" y="41229"/>
                  <a:pt x="2990850" y="92088"/>
                </a:cubicBezTo>
                <a:lnTo>
                  <a:pt x="2990850" y="5184762"/>
                </a:lnTo>
                <a:cubicBezTo>
                  <a:pt x="2990850" y="5235621"/>
                  <a:pt x="2949621" y="5276850"/>
                  <a:pt x="2898762" y="5276850"/>
                </a:cubicBezTo>
                <a:lnTo>
                  <a:pt x="92088" y="5276850"/>
                </a:lnTo>
                <a:cubicBezTo>
                  <a:pt x="41229" y="5276850"/>
                  <a:pt x="0" y="5235621"/>
                  <a:pt x="0" y="5184762"/>
                </a:cubicBezTo>
                <a:lnTo>
                  <a:pt x="0" y="92088"/>
                </a:lnTo>
                <a:cubicBezTo>
                  <a:pt x="0" y="41229"/>
                  <a:pt x="41229" y="0"/>
                  <a:pt x="92088"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Picture Placeholder 8">
            <a:extLst>
              <a:ext uri="{FF2B5EF4-FFF2-40B4-BE49-F238E27FC236}">
                <a16:creationId xmlns:a16="http://schemas.microsoft.com/office/drawing/2014/main" id="{E9635F9B-95C9-4E01-A525-16CDDC6B897D}"/>
              </a:ext>
            </a:extLst>
          </p:cNvPr>
          <p:cNvSpPr>
            <a:spLocks noGrp="1"/>
          </p:cNvSpPr>
          <p:nvPr>
            <p:ph type="pic" sz="quarter" idx="13"/>
          </p:nvPr>
        </p:nvSpPr>
        <p:spPr>
          <a:xfrm>
            <a:off x="8305800" y="790576"/>
            <a:ext cx="2990850" cy="5276850"/>
          </a:xfrm>
          <a:custGeom>
            <a:avLst/>
            <a:gdLst>
              <a:gd name="connsiteX0" fmla="*/ 92088 w 2990850"/>
              <a:gd name="connsiteY0" fmla="*/ 0 h 5276850"/>
              <a:gd name="connsiteX1" fmla="*/ 2898762 w 2990850"/>
              <a:gd name="connsiteY1" fmla="*/ 0 h 5276850"/>
              <a:gd name="connsiteX2" fmla="*/ 2990850 w 2990850"/>
              <a:gd name="connsiteY2" fmla="*/ 92088 h 5276850"/>
              <a:gd name="connsiteX3" fmla="*/ 2990850 w 2990850"/>
              <a:gd name="connsiteY3" fmla="*/ 5184762 h 5276850"/>
              <a:gd name="connsiteX4" fmla="*/ 2898762 w 2990850"/>
              <a:gd name="connsiteY4" fmla="*/ 5276850 h 5276850"/>
              <a:gd name="connsiteX5" fmla="*/ 92088 w 2990850"/>
              <a:gd name="connsiteY5" fmla="*/ 5276850 h 5276850"/>
              <a:gd name="connsiteX6" fmla="*/ 0 w 2990850"/>
              <a:gd name="connsiteY6" fmla="*/ 5184762 h 5276850"/>
              <a:gd name="connsiteX7" fmla="*/ 0 w 2990850"/>
              <a:gd name="connsiteY7" fmla="*/ 92088 h 5276850"/>
              <a:gd name="connsiteX8" fmla="*/ 92088 w 2990850"/>
              <a:gd name="connsiteY8" fmla="*/ 0 h 527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0" h="5276850">
                <a:moveTo>
                  <a:pt x="92088" y="0"/>
                </a:moveTo>
                <a:lnTo>
                  <a:pt x="2898762" y="0"/>
                </a:lnTo>
                <a:cubicBezTo>
                  <a:pt x="2949621" y="0"/>
                  <a:pt x="2990850" y="41229"/>
                  <a:pt x="2990850" y="92088"/>
                </a:cubicBezTo>
                <a:lnTo>
                  <a:pt x="2990850" y="5184762"/>
                </a:lnTo>
                <a:cubicBezTo>
                  <a:pt x="2990850" y="5235621"/>
                  <a:pt x="2949621" y="5276850"/>
                  <a:pt x="2898762" y="5276850"/>
                </a:cubicBezTo>
                <a:lnTo>
                  <a:pt x="92088" y="5276850"/>
                </a:lnTo>
                <a:cubicBezTo>
                  <a:pt x="41229" y="5276850"/>
                  <a:pt x="0" y="5235621"/>
                  <a:pt x="0" y="5184762"/>
                </a:cubicBezTo>
                <a:lnTo>
                  <a:pt x="0" y="92088"/>
                </a:lnTo>
                <a:cubicBezTo>
                  <a:pt x="0" y="41229"/>
                  <a:pt x="41229" y="0"/>
                  <a:pt x="92088"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7" name="Picture Placeholder 6">
            <a:extLst>
              <a:ext uri="{FF2B5EF4-FFF2-40B4-BE49-F238E27FC236}">
                <a16:creationId xmlns:a16="http://schemas.microsoft.com/office/drawing/2014/main" id="{5516E287-E968-435A-91B8-7B7090B90CBF}"/>
              </a:ext>
            </a:extLst>
          </p:cNvPr>
          <p:cNvSpPr>
            <a:spLocks noGrp="1"/>
          </p:cNvSpPr>
          <p:nvPr>
            <p:ph type="pic" sz="quarter" idx="11"/>
          </p:nvPr>
        </p:nvSpPr>
        <p:spPr>
          <a:xfrm>
            <a:off x="895350" y="790576"/>
            <a:ext cx="2990850" cy="5276850"/>
          </a:xfrm>
          <a:custGeom>
            <a:avLst/>
            <a:gdLst>
              <a:gd name="connsiteX0" fmla="*/ 92088 w 2990850"/>
              <a:gd name="connsiteY0" fmla="*/ 0 h 5276850"/>
              <a:gd name="connsiteX1" fmla="*/ 2898762 w 2990850"/>
              <a:gd name="connsiteY1" fmla="*/ 0 h 5276850"/>
              <a:gd name="connsiteX2" fmla="*/ 2990850 w 2990850"/>
              <a:gd name="connsiteY2" fmla="*/ 92088 h 5276850"/>
              <a:gd name="connsiteX3" fmla="*/ 2990850 w 2990850"/>
              <a:gd name="connsiteY3" fmla="*/ 5184762 h 5276850"/>
              <a:gd name="connsiteX4" fmla="*/ 2898762 w 2990850"/>
              <a:gd name="connsiteY4" fmla="*/ 5276850 h 5276850"/>
              <a:gd name="connsiteX5" fmla="*/ 92088 w 2990850"/>
              <a:gd name="connsiteY5" fmla="*/ 5276850 h 5276850"/>
              <a:gd name="connsiteX6" fmla="*/ 0 w 2990850"/>
              <a:gd name="connsiteY6" fmla="*/ 5184762 h 5276850"/>
              <a:gd name="connsiteX7" fmla="*/ 0 w 2990850"/>
              <a:gd name="connsiteY7" fmla="*/ 92088 h 5276850"/>
              <a:gd name="connsiteX8" fmla="*/ 92088 w 2990850"/>
              <a:gd name="connsiteY8" fmla="*/ 0 h 527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0" h="5276850">
                <a:moveTo>
                  <a:pt x="92088" y="0"/>
                </a:moveTo>
                <a:lnTo>
                  <a:pt x="2898762" y="0"/>
                </a:lnTo>
                <a:cubicBezTo>
                  <a:pt x="2949621" y="0"/>
                  <a:pt x="2990850" y="41229"/>
                  <a:pt x="2990850" y="92088"/>
                </a:cubicBezTo>
                <a:lnTo>
                  <a:pt x="2990850" y="5184762"/>
                </a:lnTo>
                <a:cubicBezTo>
                  <a:pt x="2990850" y="5235621"/>
                  <a:pt x="2949621" y="5276850"/>
                  <a:pt x="2898762" y="5276850"/>
                </a:cubicBezTo>
                <a:lnTo>
                  <a:pt x="92088" y="5276850"/>
                </a:lnTo>
                <a:cubicBezTo>
                  <a:pt x="41229" y="5276850"/>
                  <a:pt x="0" y="5235621"/>
                  <a:pt x="0" y="5184762"/>
                </a:cubicBezTo>
                <a:lnTo>
                  <a:pt x="0" y="92088"/>
                </a:lnTo>
                <a:cubicBezTo>
                  <a:pt x="0" y="41229"/>
                  <a:pt x="41229" y="0"/>
                  <a:pt x="92088"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307220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grpId="1" nodeType="withEffect">
                                  <p:stCondLst>
                                    <p:cond delay="0"/>
                                  </p:stCondLst>
                                  <p:childTnLst>
                                    <p:animScale>
                                      <p:cBhvr>
                                        <p:cTn id="9" dur="500" fill="hold"/>
                                        <p:tgtEl>
                                          <p:spTgt spid="7"/>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8"/>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7" grpId="0" animBg="1"/>
      <p:bldP spid="7"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88C4E68-26EF-4299-AEDF-9C0F0605DD1B}"/>
              </a:ext>
            </a:extLst>
          </p:cNvPr>
          <p:cNvSpPr>
            <a:spLocks noGrp="1"/>
          </p:cNvSpPr>
          <p:nvPr>
            <p:ph type="pic" sz="quarter" idx="11"/>
          </p:nvPr>
        </p:nvSpPr>
        <p:spPr>
          <a:xfrm>
            <a:off x="3811573" y="1004031"/>
            <a:ext cx="4832808" cy="4849941"/>
          </a:xfrm>
          <a:custGeom>
            <a:avLst/>
            <a:gdLst>
              <a:gd name="connsiteX0" fmla="*/ 1430069 w 4832808"/>
              <a:gd name="connsiteY0" fmla="*/ 1002 h 4849941"/>
              <a:gd name="connsiteX1" fmla="*/ 2319723 w 4832808"/>
              <a:gd name="connsiteY1" fmla="*/ 791385 h 4849941"/>
              <a:gd name="connsiteX2" fmla="*/ 3099783 w 4832808"/>
              <a:gd name="connsiteY2" fmla="*/ 1708261 h 4849941"/>
              <a:gd name="connsiteX3" fmla="*/ 3949071 w 4832808"/>
              <a:gd name="connsiteY3" fmla="*/ 1709434 h 4849941"/>
              <a:gd name="connsiteX4" fmla="*/ 4631272 w 4832808"/>
              <a:gd name="connsiteY4" fmla="*/ 2136779 h 4849941"/>
              <a:gd name="connsiteX5" fmla="*/ 4710594 w 4832808"/>
              <a:gd name="connsiteY5" fmla="*/ 3353101 h 4849941"/>
              <a:gd name="connsiteX6" fmla="*/ 3758515 w 4832808"/>
              <a:gd name="connsiteY6" fmla="*/ 4149353 h 4849941"/>
              <a:gd name="connsiteX7" fmla="*/ 2875902 w 4832808"/>
              <a:gd name="connsiteY7" fmla="*/ 4212246 h 4849941"/>
              <a:gd name="connsiteX8" fmla="*/ 2081761 w 4832808"/>
              <a:gd name="connsiteY8" fmla="*/ 4196051 h 4849941"/>
              <a:gd name="connsiteX9" fmla="*/ 1446027 w 4832808"/>
              <a:gd name="connsiteY9" fmla="*/ 4526476 h 4849941"/>
              <a:gd name="connsiteX10" fmla="*/ 800435 w 4832808"/>
              <a:gd name="connsiteY10" fmla="*/ 4833900 h 4849941"/>
              <a:gd name="connsiteX11" fmla="*/ 142172 w 4832808"/>
              <a:gd name="connsiteY11" fmla="*/ 4643109 h 4849941"/>
              <a:gd name="connsiteX12" fmla="*/ 1133 w 4832808"/>
              <a:gd name="connsiteY12" fmla="*/ 4129874 h 4849941"/>
              <a:gd name="connsiteX13" fmla="*/ 20609 w 4832808"/>
              <a:gd name="connsiteY13" fmla="*/ 3947766 h 4849941"/>
              <a:gd name="connsiteX14" fmla="*/ 256223 w 4832808"/>
              <a:gd name="connsiteY14" fmla="*/ 3256178 h 4849941"/>
              <a:gd name="connsiteX15" fmla="*/ 527744 w 4832808"/>
              <a:gd name="connsiteY15" fmla="*/ 2457344 h 4849941"/>
              <a:gd name="connsiteX16" fmla="*/ 526334 w 4832808"/>
              <a:gd name="connsiteY16" fmla="*/ 1636452 h 4849941"/>
              <a:gd name="connsiteX17" fmla="*/ 611522 w 4832808"/>
              <a:gd name="connsiteY17" fmla="*/ 562108 h 4849941"/>
              <a:gd name="connsiteX18" fmla="*/ 1430069 w 4832808"/>
              <a:gd name="connsiteY18" fmla="*/ 1002 h 484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32808" h="4849941">
                <a:moveTo>
                  <a:pt x="1430069" y="1002"/>
                </a:moveTo>
                <a:cubicBezTo>
                  <a:pt x="1848964" y="23765"/>
                  <a:pt x="2166949" y="400652"/>
                  <a:pt x="2319723" y="791385"/>
                </a:cubicBezTo>
                <a:cubicBezTo>
                  <a:pt x="2484698" y="1213566"/>
                  <a:pt x="2592180" y="1624249"/>
                  <a:pt x="3099783" y="1708261"/>
                </a:cubicBezTo>
                <a:cubicBezTo>
                  <a:pt x="3387494" y="1755901"/>
                  <a:pt x="3666759" y="1662031"/>
                  <a:pt x="3949071" y="1709434"/>
                </a:cubicBezTo>
                <a:cubicBezTo>
                  <a:pt x="4219887" y="1755196"/>
                  <a:pt x="4473337" y="1911255"/>
                  <a:pt x="4631272" y="2136779"/>
                </a:cubicBezTo>
                <a:cubicBezTo>
                  <a:pt x="4875334" y="2485505"/>
                  <a:pt x="4892702" y="2968468"/>
                  <a:pt x="4710594" y="3353101"/>
                </a:cubicBezTo>
                <a:cubicBezTo>
                  <a:pt x="4528486" y="3737966"/>
                  <a:pt x="4164975" y="4022626"/>
                  <a:pt x="3758515" y="4149353"/>
                </a:cubicBezTo>
                <a:cubicBezTo>
                  <a:pt x="3474091" y="4238061"/>
                  <a:pt x="3170186" y="4253312"/>
                  <a:pt x="2875902" y="4212246"/>
                </a:cubicBezTo>
                <a:cubicBezTo>
                  <a:pt x="2594996" y="4173054"/>
                  <a:pt x="2366422" y="4118376"/>
                  <a:pt x="2081761" y="4196051"/>
                </a:cubicBezTo>
                <a:cubicBezTo>
                  <a:pt x="1850373" y="4258944"/>
                  <a:pt x="1646909" y="4395527"/>
                  <a:pt x="1446027" y="4526476"/>
                </a:cubicBezTo>
                <a:cubicBezTo>
                  <a:pt x="1244911" y="4657424"/>
                  <a:pt x="1035581" y="4787199"/>
                  <a:pt x="800435" y="4833900"/>
                </a:cubicBezTo>
                <a:cubicBezTo>
                  <a:pt x="565055" y="4880598"/>
                  <a:pt x="295414" y="4827797"/>
                  <a:pt x="142172" y="4643109"/>
                </a:cubicBezTo>
                <a:cubicBezTo>
                  <a:pt x="26007" y="4503477"/>
                  <a:pt x="-6848" y="4311278"/>
                  <a:pt x="1133" y="4129874"/>
                </a:cubicBezTo>
                <a:cubicBezTo>
                  <a:pt x="3712" y="4068859"/>
                  <a:pt x="10519" y="4008077"/>
                  <a:pt x="20609" y="3947766"/>
                </a:cubicBezTo>
                <a:cubicBezTo>
                  <a:pt x="60739" y="3708398"/>
                  <a:pt x="154375" y="3477948"/>
                  <a:pt x="256223" y="3256178"/>
                </a:cubicBezTo>
                <a:cubicBezTo>
                  <a:pt x="372621" y="3002729"/>
                  <a:pt x="506154" y="2740130"/>
                  <a:pt x="527744" y="2457344"/>
                </a:cubicBezTo>
                <a:cubicBezTo>
                  <a:pt x="547924" y="2192865"/>
                  <a:pt x="532905" y="1903982"/>
                  <a:pt x="526334" y="1636452"/>
                </a:cubicBezTo>
                <a:cubicBezTo>
                  <a:pt x="517418" y="1274348"/>
                  <a:pt x="473533" y="896990"/>
                  <a:pt x="611522" y="562108"/>
                </a:cubicBezTo>
                <a:cubicBezTo>
                  <a:pt x="745990" y="235911"/>
                  <a:pt x="1077822" y="-18009"/>
                  <a:pt x="1430069" y="1002"/>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84781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3E72650-55CD-475B-A8F4-942EAFDA2F25}"/>
              </a:ext>
            </a:extLst>
          </p:cNvPr>
          <p:cNvSpPr>
            <a:spLocks noGrp="1"/>
          </p:cNvSpPr>
          <p:nvPr>
            <p:ph type="pic" sz="quarter" idx="12"/>
          </p:nvPr>
        </p:nvSpPr>
        <p:spPr>
          <a:xfrm>
            <a:off x="9115424" y="4287715"/>
            <a:ext cx="3076576" cy="2570287"/>
          </a:xfrm>
          <a:custGeom>
            <a:avLst/>
            <a:gdLst>
              <a:gd name="connsiteX0" fmla="*/ 490745 w 3076576"/>
              <a:gd name="connsiteY0" fmla="*/ 0 h 2570287"/>
              <a:gd name="connsiteX1" fmla="*/ 3076576 w 3076576"/>
              <a:gd name="connsiteY1" fmla="*/ 0 h 2570287"/>
              <a:gd name="connsiteX2" fmla="*/ 3076576 w 3076576"/>
              <a:gd name="connsiteY2" fmla="*/ 2570287 h 2570287"/>
              <a:gd name="connsiteX3" fmla="*/ 0 w 3076576"/>
              <a:gd name="connsiteY3" fmla="*/ 2570287 h 2570287"/>
              <a:gd name="connsiteX4" fmla="*/ 0 w 3076576"/>
              <a:gd name="connsiteY4" fmla="*/ 490745 h 2570287"/>
              <a:gd name="connsiteX5" fmla="*/ 490745 w 3076576"/>
              <a:gd name="connsiteY5" fmla="*/ 0 h 257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6576" h="2570287">
                <a:moveTo>
                  <a:pt x="490745" y="0"/>
                </a:moveTo>
                <a:lnTo>
                  <a:pt x="3076576" y="0"/>
                </a:lnTo>
                <a:lnTo>
                  <a:pt x="3076576" y="2570287"/>
                </a:lnTo>
                <a:lnTo>
                  <a:pt x="0" y="2570287"/>
                </a:lnTo>
                <a:lnTo>
                  <a:pt x="0" y="490745"/>
                </a:lnTo>
                <a:cubicBezTo>
                  <a:pt x="0" y="219714"/>
                  <a:pt x="219714" y="0"/>
                  <a:pt x="490745"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5" name="Picture Placeholder 4">
            <a:extLst>
              <a:ext uri="{FF2B5EF4-FFF2-40B4-BE49-F238E27FC236}">
                <a16:creationId xmlns:a16="http://schemas.microsoft.com/office/drawing/2014/main" id="{E6AC66D9-D4D9-4B11-A5C3-70C604610A31}"/>
              </a:ext>
            </a:extLst>
          </p:cNvPr>
          <p:cNvSpPr>
            <a:spLocks noGrp="1"/>
          </p:cNvSpPr>
          <p:nvPr>
            <p:ph type="pic" sz="quarter" idx="11"/>
          </p:nvPr>
        </p:nvSpPr>
        <p:spPr>
          <a:xfrm>
            <a:off x="1074598" y="1047751"/>
            <a:ext cx="3497345" cy="4762500"/>
          </a:xfrm>
          <a:custGeom>
            <a:avLst/>
            <a:gdLst>
              <a:gd name="connsiteX0" fmla="*/ 0 w 3497345"/>
              <a:gd name="connsiteY0" fmla="*/ 0 h 4762500"/>
              <a:gd name="connsiteX1" fmla="*/ 2829597 w 3497345"/>
              <a:gd name="connsiteY1" fmla="*/ 0 h 4762500"/>
              <a:gd name="connsiteX2" fmla="*/ 3497345 w 3497345"/>
              <a:gd name="connsiteY2" fmla="*/ 667748 h 4762500"/>
              <a:gd name="connsiteX3" fmla="*/ 3497345 w 3497345"/>
              <a:gd name="connsiteY3" fmla="*/ 4762500 h 4762500"/>
              <a:gd name="connsiteX4" fmla="*/ 0 w 3497345"/>
              <a:gd name="connsiteY4" fmla="*/ 4762500 h 4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345" h="4762500">
                <a:moveTo>
                  <a:pt x="0" y="0"/>
                </a:moveTo>
                <a:lnTo>
                  <a:pt x="2829597" y="0"/>
                </a:lnTo>
                <a:cubicBezTo>
                  <a:pt x="3198384" y="0"/>
                  <a:pt x="3497345" y="298961"/>
                  <a:pt x="3497345" y="667748"/>
                </a:cubicBezTo>
                <a:lnTo>
                  <a:pt x="3497345" y="4762500"/>
                </a:lnTo>
                <a:lnTo>
                  <a:pt x="0" y="47625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13955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lt">
                                    <p:tmPct val="3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iterate type="lt">
                                    <p:tmPct val="3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16C092A-A420-4568-AB83-681A4A5F32EF}"/>
              </a:ext>
            </a:extLst>
          </p:cNvPr>
          <p:cNvSpPr>
            <a:spLocks noGrp="1"/>
          </p:cNvSpPr>
          <p:nvPr>
            <p:ph type="pic" sz="quarter" idx="12"/>
          </p:nvPr>
        </p:nvSpPr>
        <p:spPr>
          <a:xfrm>
            <a:off x="4963958" y="974414"/>
            <a:ext cx="2454586" cy="2454586"/>
          </a:xfrm>
          <a:custGeom>
            <a:avLst/>
            <a:gdLst>
              <a:gd name="connsiteX0" fmla="*/ 1227293 w 2454586"/>
              <a:gd name="connsiteY0" fmla="*/ 0 h 2454586"/>
              <a:gd name="connsiteX1" fmla="*/ 2454586 w 2454586"/>
              <a:gd name="connsiteY1" fmla="*/ 1227293 h 2454586"/>
              <a:gd name="connsiteX2" fmla="*/ 1227293 w 2454586"/>
              <a:gd name="connsiteY2" fmla="*/ 2454586 h 2454586"/>
              <a:gd name="connsiteX3" fmla="*/ 0 w 2454586"/>
              <a:gd name="connsiteY3" fmla="*/ 1227293 h 2454586"/>
              <a:gd name="connsiteX4" fmla="*/ 1227293 w 2454586"/>
              <a:gd name="connsiteY4" fmla="*/ 0 h 2454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586" h="2454586">
                <a:moveTo>
                  <a:pt x="1227293" y="0"/>
                </a:moveTo>
                <a:cubicBezTo>
                  <a:pt x="1905108" y="0"/>
                  <a:pt x="2454586" y="549478"/>
                  <a:pt x="2454586" y="1227293"/>
                </a:cubicBezTo>
                <a:cubicBezTo>
                  <a:pt x="2454586" y="1905108"/>
                  <a:pt x="1905108" y="2454586"/>
                  <a:pt x="1227293" y="2454586"/>
                </a:cubicBezTo>
                <a:cubicBezTo>
                  <a:pt x="549478" y="2454586"/>
                  <a:pt x="0" y="1905108"/>
                  <a:pt x="0" y="1227293"/>
                </a:cubicBezTo>
                <a:cubicBezTo>
                  <a:pt x="0" y="549478"/>
                  <a:pt x="549478" y="0"/>
                  <a:pt x="1227293"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8" name="Picture Placeholder 7">
            <a:extLst>
              <a:ext uri="{FF2B5EF4-FFF2-40B4-BE49-F238E27FC236}">
                <a16:creationId xmlns:a16="http://schemas.microsoft.com/office/drawing/2014/main" id="{BC43A6E4-EE2A-4665-85D9-D30A1CDC894B}"/>
              </a:ext>
            </a:extLst>
          </p:cNvPr>
          <p:cNvSpPr>
            <a:spLocks noGrp="1"/>
          </p:cNvSpPr>
          <p:nvPr>
            <p:ph type="pic" sz="quarter" idx="13"/>
          </p:nvPr>
        </p:nvSpPr>
        <p:spPr>
          <a:xfrm>
            <a:off x="8507258" y="3429000"/>
            <a:ext cx="2454586" cy="2454586"/>
          </a:xfrm>
          <a:custGeom>
            <a:avLst/>
            <a:gdLst>
              <a:gd name="connsiteX0" fmla="*/ 1227293 w 2454586"/>
              <a:gd name="connsiteY0" fmla="*/ 0 h 2454586"/>
              <a:gd name="connsiteX1" fmla="*/ 2454586 w 2454586"/>
              <a:gd name="connsiteY1" fmla="*/ 1227293 h 2454586"/>
              <a:gd name="connsiteX2" fmla="*/ 1227293 w 2454586"/>
              <a:gd name="connsiteY2" fmla="*/ 2454586 h 2454586"/>
              <a:gd name="connsiteX3" fmla="*/ 0 w 2454586"/>
              <a:gd name="connsiteY3" fmla="*/ 1227293 h 2454586"/>
              <a:gd name="connsiteX4" fmla="*/ 1227293 w 2454586"/>
              <a:gd name="connsiteY4" fmla="*/ 0 h 2454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586" h="2454586">
                <a:moveTo>
                  <a:pt x="1227293" y="0"/>
                </a:moveTo>
                <a:cubicBezTo>
                  <a:pt x="1905108" y="0"/>
                  <a:pt x="2454586" y="549478"/>
                  <a:pt x="2454586" y="1227293"/>
                </a:cubicBezTo>
                <a:cubicBezTo>
                  <a:pt x="2454586" y="1905108"/>
                  <a:pt x="1905108" y="2454586"/>
                  <a:pt x="1227293" y="2454586"/>
                </a:cubicBezTo>
                <a:cubicBezTo>
                  <a:pt x="549478" y="2454586"/>
                  <a:pt x="0" y="1905108"/>
                  <a:pt x="0" y="1227293"/>
                </a:cubicBezTo>
                <a:cubicBezTo>
                  <a:pt x="0" y="549478"/>
                  <a:pt x="549478" y="0"/>
                  <a:pt x="1227293"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6" name="Picture Placeholder 5">
            <a:extLst>
              <a:ext uri="{FF2B5EF4-FFF2-40B4-BE49-F238E27FC236}">
                <a16:creationId xmlns:a16="http://schemas.microsoft.com/office/drawing/2014/main" id="{D7F23C8B-7130-48CC-82AE-3693FCB281BF}"/>
              </a:ext>
            </a:extLst>
          </p:cNvPr>
          <p:cNvSpPr>
            <a:spLocks noGrp="1"/>
          </p:cNvSpPr>
          <p:nvPr>
            <p:ph type="pic" sz="quarter" idx="11"/>
          </p:nvPr>
        </p:nvSpPr>
        <p:spPr>
          <a:xfrm>
            <a:off x="1904112" y="3228974"/>
            <a:ext cx="2454586" cy="2454586"/>
          </a:xfrm>
          <a:custGeom>
            <a:avLst/>
            <a:gdLst>
              <a:gd name="connsiteX0" fmla="*/ 1227293 w 2454586"/>
              <a:gd name="connsiteY0" fmla="*/ 0 h 2454586"/>
              <a:gd name="connsiteX1" fmla="*/ 2454586 w 2454586"/>
              <a:gd name="connsiteY1" fmla="*/ 1227293 h 2454586"/>
              <a:gd name="connsiteX2" fmla="*/ 1227293 w 2454586"/>
              <a:gd name="connsiteY2" fmla="*/ 2454586 h 2454586"/>
              <a:gd name="connsiteX3" fmla="*/ 0 w 2454586"/>
              <a:gd name="connsiteY3" fmla="*/ 1227293 h 2454586"/>
              <a:gd name="connsiteX4" fmla="*/ 1227293 w 2454586"/>
              <a:gd name="connsiteY4" fmla="*/ 0 h 2454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586" h="2454586">
                <a:moveTo>
                  <a:pt x="1227293" y="0"/>
                </a:moveTo>
                <a:cubicBezTo>
                  <a:pt x="1905108" y="0"/>
                  <a:pt x="2454586" y="549478"/>
                  <a:pt x="2454586" y="1227293"/>
                </a:cubicBezTo>
                <a:cubicBezTo>
                  <a:pt x="2454586" y="1905108"/>
                  <a:pt x="1905108" y="2454586"/>
                  <a:pt x="1227293" y="2454586"/>
                </a:cubicBezTo>
                <a:cubicBezTo>
                  <a:pt x="549478" y="2454586"/>
                  <a:pt x="0" y="1905108"/>
                  <a:pt x="0" y="1227293"/>
                </a:cubicBezTo>
                <a:cubicBezTo>
                  <a:pt x="0" y="549478"/>
                  <a:pt x="549478" y="0"/>
                  <a:pt x="1227293"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35147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6" presetClass="emph" presetSubtype="0" accel="52000" decel="48000" autoRev="1" fill="hold" grpId="1" nodeType="withEffect">
                                  <p:stCondLst>
                                    <p:cond delay="0"/>
                                  </p:stCondLst>
                                  <p:childTnLst>
                                    <p:animScale>
                                      <p:cBhvr>
                                        <p:cTn id="9" dur="500" fill="hold"/>
                                        <p:tgtEl>
                                          <p:spTgt spid="6"/>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7"/>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6" grpId="0" animBg="1"/>
      <p:bldP spid="6"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312FD35-6740-4EDE-B42F-3A2A3AF1B51C}"/>
              </a:ext>
            </a:extLst>
          </p:cNvPr>
          <p:cNvSpPr>
            <a:spLocks noGrp="1"/>
          </p:cNvSpPr>
          <p:nvPr>
            <p:ph type="pic" sz="quarter" idx="12"/>
          </p:nvPr>
        </p:nvSpPr>
        <p:spPr>
          <a:xfrm>
            <a:off x="9206036" y="0"/>
            <a:ext cx="2985965" cy="3429000"/>
          </a:xfrm>
          <a:custGeom>
            <a:avLst/>
            <a:gdLst>
              <a:gd name="connsiteX0" fmla="*/ 0 w 2985965"/>
              <a:gd name="connsiteY0" fmla="*/ 0 h 3429000"/>
              <a:gd name="connsiteX1" fmla="*/ 2985965 w 2985965"/>
              <a:gd name="connsiteY1" fmla="*/ 0 h 3429000"/>
              <a:gd name="connsiteX2" fmla="*/ 2985965 w 2985965"/>
              <a:gd name="connsiteY2" fmla="*/ 2259875 h 3429000"/>
              <a:gd name="connsiteX3" fmla="*/ 1816840 w 2985965"/>
              <a:gd name="connsiteY3" fmla="*/ 3429000 h 3429000"/>
              <a:gd name="connsiteX4" fmla="*/ 0 w 2985965"/>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965" h="3429000">
                <a:moveTo>
                  <a:pt x="0" y="0"/>
                </a:moveTo>
                <a:lnTo>
                  <a:pt x="2985965" y="0"/>
                </a:lnTo>
                <a:lnTo>
                  <a:pt x="2985965" y="2259875"/>
                </a:lnTo>
                <a:cubicBezTo>
                  <a:pt x="2985965" y="2905565"/>
                  <a:pt x="2462530" y="3429000"/>
                  <a:pt x="1816840" y="3429000"/>
                </a:cubicBezTo>
                <a:lnTo>
                  <a:pt x="0" y="3429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5" name="Picture Placeholder 4">
            <a:extLst>
              <a:ext uri="{FF2B5EF4-FFF2-40B4-BE49-F238E27FC236}">
                <a16:creationId xmlns:a16="http://schemas.microsoft.com/office/drawing/2014/main" id="{E74342CE-63C4-4325-9CA4-EA60574D44D1}"/>
              </a:ext>
            </a:extLst>
          </p:cNvPr>
          <p:cNvSpPr>
            <a:spLocks noGrp="1"/>
          </p:cNvSpPr>
          <p:nvPr>
            <p:ph type="pic" sz="quarter" idx="11"/>
          </p:nvPr>
        </p:nvSpPr>
        <p:spPr>
          <a:xfrm>
            <a:off x="6096001" y="0"/>
            <a:ext cx="3110035" cy="6858000"/>
          </a:xfrm>
          <a:custGeom>
            <a:avLst/>
            <a:gdLst>
              <a:gd name="connsiteX0" fmla="*/ 0 w 2985965"/>
              <a:gd name="connsiteY0" fmla="*/ 0 h 6858000"/>
              <a:gd name="connsiteX1" fmla="*/ 2985965 w 2985965"/>
              <a:gd name="connsiteY1" fmla="*/ 0 h 6858000"/>
              <a:gd name="connsiteX2" fmla="*/ 2985965 w 2985965"/>
              <a:gd name="connsiteY2" fmla="*/ 6858000 h 6858000"/>
              <a:gd name="connsiteX3" fmla="*/ 0 w 29859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5965" h="6858000">
                <a:moveTo>
                  <a:pt x="0" y="0"/>
                </a:moveTo>
                <a:lnTo>
                  <a:pt x="2985965" y="0"/>
                </a:lnTo>
                <a:lnTo>
                  <a:pt x="298596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29496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8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7B42ECB-F586-4D0C-93BD-CD69E743FE30}"/>
              </a:ext>
            </a:extLst>
          </p:cNvPr>
          <p:cNvSpPr>
            <a:spLocks noGrp="1"/>
          </p:cNvSpPr>
          <p:nvPr>
            <p:ph type="pic" sz="quarter" idx="14"/>
          </p:nvPr>
        </p:nvSpPr>
        <p:spPr>
          <a:xfrm>
            <a:off x="9503231" y="1505238"/>
            <a:ext cx="2688771" cy="5352763"/>
          </a:xfrm>
          <a:custGeom>
            <a:avLst/>
            <a:gdLst>
              <a:gd name="connsiteX0" fmla="*/ 983552 w 2688771"/>
              <a:gd name="connsiteY0" fmla="*/ 0 h 5352763"/>
              <a:gd name="connsiteX1" fmla="*/ 2688771 w 2688771"/>
              <a:gd name="connsiteY1" fmla="*/ 0 h 5352763"/>
              <a:gd name="connsiteX2" fmla="*/ 2688771 w 2688771"/>
              <a:gd name="connsiteY2" fmla="*/ 5352763 h 5352763"/>
              <a:gd name="connsiteX3" fmla="*/ 0 w 2688771"/>
              <a:gd name="connsiteY3" fmla="*/ 5352763 h 5352763"/>
              <a:gd name="connsiteX4" fmla="*/ 0 w 2688771"/>
              <a:gd name="connsiteY4" fmla="*/ 983552 h 5352763"/>
              <a:gd name="connsiteX5" fmla="*/ 983552 w 2688771"/>
              <a:gd name="connsiteY5" fmla="*/ 0 h 53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771" h="5352763">
                <a:moveTo>
                  <a:pt x="983552" y="0"/>
                </a:moveTo>
                <a:lnTo>
                  <a:pt x="2688771" y="0"/>
                </a:lnTo>
                <a:lnTo>
                  <a:pt x="2688771" y="5352763"/>
                </a:lnTo>
                <a:lnTo>
                  <a:pt x="0" y="5352763"/>
                </a:lnTo>
                <a:lnTo>
                  <a:pt x="0" y="983552"/>
                </a:lnTo>
                <a:cubicBezTo>
                  <a:pt x="0" y="440351"/>
                  <a:pt x="440351" y="0"/>
                  <a:pt x="983552"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9" name="Picture Placeholder 8">
            <a:extLst>
              <a:ext uri="{FF2B5EF4-FFF2-40B4-BE49-F238E27FC236}">
                <a16:creationId xmlns:a16="http://schemas.microsoft.com/office/drawing/2014/main" id="{D4B279BB-61B2-4DEB-A6CE-1139DDF863D8}"/>
              </a:ext>
            </a:extLst>
          </p:cNvPr>
          <p:cNvSpPr>
            <a:spLocks noGrp="1"/>
          </p:cNvSpPr>
          <p:nvPr>
            <p:ph type="pic" sz="quarter" idx="12"/>
          </p:nvPr>
        </p:nvSpPr>
        <p:spPr>
          <a:xfrm>
            <a:off x="4125687" y="4154722"/>
            <a:ext cx="2688771" cy="2703278"/>
          </a:xfrm>
          <a:custGeom>
            <a:avLst/>
            <a:gdLst>
              <a:gd name="connsiteX0" fmla="*/ 983552 w 2688771"/>
              <a:gd name="connsiteY0" fmla="*/ 0 h 2703278"/>
              <a:gd name="connsiteX1" fmla="*/ 2688771 w 2688771"/>
              <a:gd name="connsiteY1" fmla="*/ 0 h 2703278"/>
              <a:gd name="connsiteX2" fmla="*/ 2688771 w 2688771"/>
              <a:gd name="connsiteY2" fmla="*/ 2703278 h 2703278"/>
              <a:gd name="connsiteX3" fmla="*/ 0 w 2688771"/>
              <a:gd name="connsiteY3" fmla="*/ 2703278 h 2703278"/>
              <a:gd name="connsiteX4" fmla="*/ 0 w 2688771"/>
              <a:gd name="connsiteY4" fmla="*/ 983552 h 2703278"/>
              <a:gd name="connsiteX5" fmla="*/ 983552 w 2688771"/>
              <a:gd name="connsiteY5" fmla="*/ 0 h 270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771" h="2703278">
                <a:moveTo>
                  <a:pt x="983552" y="0"/>
                </a:moveTo>
                <a:lnTo>
                  <a:pt x="2688771" y="0"/>
                </a:lnTo>
                <a:lnTo>
                  <a:pt x="2688771" y="2703278"/>
                </a:lnTo>
                <a:lnTo>
                  <a:pt x="0" y="2703278"/>
                </a:lnTo>
                <a:lnTo>
                  <a:pt x="0" y="983552"/>
                </a:lnTo>
                <a:cubicBezTo>
                  <a:pt x="0" y="440351"/>
                  <a:pt x="440351" y="0"/>
                  <a:pt x="983552"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344697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hapitre">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70B735E6-C51F-3FA6-6D42-C2FBC4F2D002}"/>
              </a:ext>
            </a:extLst>
          </p:cNvPr>
          <p:cNvSpPr/>
          <p:nvPr userDrawn="1"/>
        </p:nvSpPr>
        <p:spPr>
          <a:xfrm>
            <a:off x="6086" y="6514"/>
            <a:ext cx="12185914" cy="6851486"/>
          </a:xfrm>
          <a:prstGeom prst="rect">
            <a:avLst/>
          </a:prstGeom>
          <a:gradFill>
            <a:gsLst>
              <a:gs pos="0">
                <a:srgbClr val="4B41CD"/>
              </a:gs>
              <a:gs pos="32359">
                <a:srgbClr val="543BBB"/>
              </a:gs>
              <a:gs pos="70118">
                <a:srgbClr val="5C34A8"/>
              </a:gs>
            </a:gsLst>
            <a:lin ang="8287317"/>
          </a:gra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sp>
        <p:nvSpPr>
          <p:cNvPr id="6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64" name="Rectangle aux angles arrondis"/>
          <p:cNvSpPr/>
          <p:nvPr/>
        </p:nvSpPr>
        <p:spPr>
          <a:xfrm rot="900000">
            <a:off x="1534652" y="844635"/>
            <a:ext cx="3202745" cy="7918567"/>
          </a:xfrm>
          <a:prstGeom prst="roundRect">
            <a:avLst>
              <a:gd name="adj" fmla="val 50000"/>
            </a:avLst>
          </a:prstGeom>
          <a:solidFill>
            <a:srgbClr val="0B82C3"/>
          </a:solidFill>
          <a:ln w="3175">
            <a:miter lim="400000"/>
          </a:ln>
        </p:spPr>
        <p:txBody>
          <a:bodyPr lIns="35718" tIns="35718" rIns="35718" bIns="35718" anchor="ctr"/>
          <a:lstStyle/>
          <a:p>
            <a:pPr algn="ctr" defTabSz="410765">
              <a:lnSpc>
                <a:spcPct val="100000"/>
              </a:lnSpc>
              <a:spcBef>
                <a:spcPts val="0"/>
              </a:spcBef>
              <a:defRPr sz="1400" b="0">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3806740155"/>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49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2F644E0-636F-4180-A244-03D41FEAC0E7}"/>
              </a:ext>
            </a:extLst>
          </p:cNvPr>
          <p:cNvSpPr>
            <a:spLocks noGrp="1"/>
          </p:cNvSpPr>
          <p:nvPr>
            <p:ph type="pic" sz="quarter" idx="12"/>
          </p:nvPr>
        </p:nvSpPr>
        <p:spPr>
          <a:xfrm>
            <a:off x="0" y="0"/>
            <a:ext cx="3358348" cy="3429000"/>
          </a:xfrm>
          <a:custGeom>
            <a:avLst/>
            <a:gdLst>
              <a:gd name="connsiteX0" fmla="*/ 0 w 2985965"/>
              <a:gd name="connsiteY0" fmla="*/ 0 h 6858000"/>
              <a:gd name="connsiteX1" fmla="*/ 2985965 w 2985965"/>
              <a:gd name="connsiteY1" fmla="*/ 0 h 6858000"/>
              <a:gd name="connsiteX2" fmla="*/ 2985965 w 2985965"/>
              <a:gd name="connsiteY2" fmla="*/ 6858000 h 6858000"/>
              <a:gd name="connsiteX3" fmla="*/ 0 w 29859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5965" h="6858000">
                <a:moveTo>
                  <a:pt x="0" y="0"/>
                </a:moveTo>
                <a:lnTo>
                  <a:pt x="2985965" y="0"/>
                </a:lnTo>
                <a:lnTo>
                  <a:pt x="298596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6" name="Picture Placeholder 5">
            <a:extLst>
              <a:ext uri="{FF2B5EF4-FFF2-40B4-BE49-F238E27FC236}">
                <a16:creationId xmlns:a16="http://schemas.microsoft.com/office/drawing/2014/main" id="{1AB5A9D3-ACAD-4ED4-85C9-3D7DD92000F1}"/>
              </a:ext>
            </a:extLst>
          </p:cNvPr>
          <p:cNvSpPr>
            <a:spLocks noGrp="1"/>
          </p:cNvSpPr>
          <p:nvPr>
            <p:ph type="pic" sz="quarter" idx="13"/>
          </p:nvPr>
        </p:nvSpPr>
        <p:spPr>
          <a:xfrm>
            <a:off x="8833652" y="0"/>
            <a:ext cx="3358348" cy="6858000"/>
          </a:xfrm>
          <a:custGeom>
            <a:avLst/>
            <a:gdLst>
              <a:gd name="connsiteX0" fmla="*/ 0 w 2985965"/>
              <a:gd name="connsiteY0" fmla="*/ 0 h 6858000"/>
              <a:gd name="connsiteX1" fmla="*/ 2985965 w 2985965"/>
              <a:gd name="connsiteY1" fmla="*/ 0 h 6858000"/>
              <a:gd name="connsiteX2" fmla="*/ 2985965 w 2985965"/>
              <a:gd name="connsiteY2" fmla="*/ 6858000 h 6858000"/>
              <a:gd name="connsiteX3" fmla="*/ 0 w 29859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5965" h="6858000">
                <a:moveTo>
                  <a:pt x="0" y="0"/>
                </a:moveTo>
                <a:lnTo>
                  <a:pt x="2985965" y="0"/>
                </a:lnTo>
                <a:lnTo>
                  <a:pt x="298596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
        <p:nvSpPr>
          <p:cNvPr id="7" name="Picture Placeholder 6">
            <a:extLst>
              <a:ext uri="{FF2B5EF4-FFF2-40B4-BE49-F238E27FC236}">
                <a16:creationId xmlns:a16="http://schemas.microsoft.com/office/drawing/2014/main" id="{F8532F2A-B8F4-42C4-B2A4-DBE460BDEC2A}"/>
              </a:ext>
            </a:extLst>
          </p:cNvPr>
          <p:cNvSpPr>
            <a:spLocks noGrp="1"/>
          </p:cNvSpPr>
          <p:nvPr>
            <p:ph type="pic" sz="quarter" idx="14"/>
          </p:nvPr>
        </p:nvSpPr>
        <p:spPr>
          <a:xfrm>
            <a:off x="0" y="3429000"/>
            <a:ext cx="3358348" cy="3429000"/>
          </a:xfrm>
          <a:custGeom>
            <a:avLst/>
            <a:gdLst>
              <a:gd name="connsiteX0" fmla="*/ 0 w 2985965"/>
              <a:gd name="connsiteY0" fmla="*/ 0 h 6858000"/>
              <a:gd name="connsiteX1" fmla="*/ 2985965 w 2985965"/>
              <a:gd name="connsiteY1" fmla="*/ 0 h 6858000"/>
              <a:gd name="connsiteX2" fmla="*/ 2985965 w 2985965"/>
              <a:gd name="connsiteY2" fmla="*/ 6858000 h 6858000"/>
              <a:gd name="connsiteX3" fmla="*/ 0 w 29859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5965" h="6858000">
                <a:moveTo>
                  <a:pt x="0" y="0"/>
                </a:moveTo>
                <a:lnTo>
                  <a:pt x="2985965" y="0"/>
                </a:lnTo>
                <a:lnTo>
                  <a:pt x="298596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66785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1+#ppt_w/2"/>
                                          </p:val>
                                        </p:tav>
                                        <p:tav tm="100000">
                                          <p:val>
                                            <p:strVal val="#ppt_x"/>
                                          </p:val>
                                        </p:tav>
                                      </p:tavLst>
                                    </p:anim>
                                    <p:anim calcmode="lin" valueType="num">
                                      <p:cBhvr additive="base">
                                        <p:cTn id="16"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7A069A-B87F-4C9E-9DD8-3BF46D7F64BE}"/>
              </a:ext>
            </a:extLst>
          </p:cNvPr>
          <p:cNvSpPr>
            <a:spLocks noGrp="1"/>
          </p:cNvSpPr>
          <p:nvPr>
            <p:ph type="pic" sz="quarter" idx="11"/>
          </p:nvPr>
        </p:nvSpPr>
        <p:spPr>
          <a:xfrm>
            <a:off x="0" y="0"/>
            <a:ext cx="12192000" cy="6858000"/>
          </a:xfrm>
          <a:custGeom>
            <a:avLst/>
            <a:gdLst>
              <a:gd name="connsiteX0" fmla="*/ 12192000 w 12192000"/>
              <a:gd name="connsiteY0" fmla="*/ 2474563 h 6858000"/>
              <a:gd name="connsiteX1" fmla="*/ 12192000 w 12192000"/>
              <a:gd name="connsiteY1" fmla="*/ 6761726 h 6858000"/>
              <a:gd name="connsiteX2" fmla="*/ 12095725 w 12192000"/>
              <a:gd name="connsiteY2" fmla="*/ 6858000 h 6858000"/>
              <a:gd name="connsiteX3" fmla="*/ 9048340 w 12192000"/>
              <a:gd name="connsiteY3" fmla="*/ 6858000 h 6858000"/>
              <a:gd name="connsiteX4" fmla="*/ 9008758 w 12192000"/>
              <a:gd name="connsiteY4" fmla="*/ 6744836 h 6858000"/>
              <a:gd name="connsiteX5" fmla="*/ 9394471 w 12192000"/>
              <a:gd name="connsiteY5" fmla="*/ 5224969 h 6858000"/>
              <a:gd name="connsiteX6" fmla="*/ 11944050 w 12192000"/>
              <a:gd name="connsiteY6" fmla="*/ 2675393 h 6858000"/>
              <a:gd name="connsiteX7" fmla="*/ 12184442 w 12192000"/>
              <a:gd name="connsiteY7" fmla="*/ 2479030 h 6858000"/>
              <a:gd name="connsiteX8" fmla="*/ 7807183 w 12192000"/>
              <a:gd name="connsiteY8" fmla="*/ 2432831 h 6858000"/>
              <a:gd name="connsiteX9" fmla="*/ 8890753 w 12192000"/>
              <a:gd name="connsiteY9" fmla="*/ 2881660 h 6858000"/>
              <a:gd name="connsiteX10" fmla="*/ 8890753 w 12192000"/>
              <a:gd name="connsiteY10" fmla="*/ 5048802 h 6858000"/>
              <a:gd name="connsiteX11" fmla="*/ 7081555 w 12192000"/>
              <a:gd name="connsiteY11" fmla="*/ 6858000 h 6858000"/>
              <a:gd name="connsiteX12" fmla="*/ 3765589 w 12192000"/>
              <a:gd name="connsiteY12" fmla="*/ 6858000 h 6858000"/>
              <a:gd name="connsiteX13" fmla="*/ 3753256 w 12192000"/>
              <a:gd name="connsiteY13" fmla="*/ 6807487 h 6858000"/>
              <a:gd name="connsiteX14" fmla="*/ 4174035 w 12192000"/>
              <a:gd name="connsiteY14" fmla="*/ 5431236 h 6858000"/>
              <a:gd name="connsiteX15" fmla="*/ 6723611 w 12192000"/>
              <a:gd name="connsiteY15" fmla="*/ 2881660 h 6858000"/>
              <a:gd name="connsiteX16" fmla="*/ 7807183 w 12192000"/>
              <a:gd name="connsiteY16" fmla="*/ 2432831 h 6858000"/>
              <a:gd name="connsiteX17" fmla="*/ 2956787 w 12192000"/>
              <a:gd name="connsiteY17" fmla="*/ 2269054 h 6858000"/>
              <a:gd name="connsiteX18" fmla="*/ 4040358 w 12192000"/>
              <a:gd name="connsiteY18" fmla="*/ 2717884 h 6858000"/>
              <a:gd name="connsiteX19" fmla="*/ 4040358 w 12192000"/>
              <a:gd name="connsiteY19" fmla="*/ 4885026 h 6858000"/>
              <a:gd name="connsiteX20" fmla="*/ 2067383 w 12192000"/>
              <a:gd name="connsiteY20" fmla="*/ 6858000 h 6858000"/>
              <a:gd name="connsiteX21" fmla="*/ 0 w 12192000"/>
              <a:gd name="connsiteY21" fmla="*/ 6858000 h 6858000"/>
              <a:gd name="connsiteX22" fmla="*/ 0 w 12192000"/>
              <a:gd name="connsiteY22" fmla="*/ 4591098 h 6858000"/>
              <a:gd name="connsiteX23" fmla="*/ 1873216 w 12192000"/>
              <a:gd name="connsiteY23" fmla="*/ 2717884 h 6858000"/>
              <a:gd name="connsiteX24" fmla="*/ 2956787 w 12192000"/>
              <a:gd name="connsiteY24" fmla="*/ 2269054 h 6858000"/>
              <a:gd name="connsiteX25" fmla="*/ 9605270 w 12192000"/>
              <a:gd name="connsiteY25" fmla="*/ 0 h 6858000"/>
              <a:gd name="connsiteX26" fmla="*/ 12192000 w 12192000"/>
              <a:gd name="connsiteY26" fmla="*/ 0 h 6858000"/>
              <a:gd name="connsiteX27" fmla="*/ 12192000 w 12192000"/>
              <a:gd name="connsiteY27" fmla="*/ 1747555 h 6858000"/>
              <a:gd name="connsiteX28" fmla="*/ 11412888 w 12192000"/>
              <a:gd name="connsiteY28" fmla="*/ 2526667 h 6858000"/>
              <a:gd name="connsiteX29" fmla="*/ 9245746 w 12192000"/>
              <a:gd name="connsiteY29" fmla="*/ 2526667 h 6858000"/>
              <a:gd name="connsiteX30" fmla="*/ 9245746 w 12192000"/>
              <a:gd name="connsiteY30" fmla="*/ 359524 h 6858000"/>
              <a:gd name="connsiteX31" fmla="*/ 4591101 w 12192000"/>
              <a:gd name="connsiteY31" fmla="*/ 0 h 6858000"/>
              <a:gd name="connsiteX32" fmla="*/ 8925384 w 12192000"/>
              <a:gd name="connsiteY32" fmla="*/ 0 h 6858000"/>
              <a:gd name="connsiteX33" fmla="*/ 6547445 w 12192000"/>
              <a:gd name="connsiteY33" fmla="*/ 2377941 h 6858000"/>
              <a:gd name="connsiteX34" fmla="*/ 4380303 w 12192000"/>
              <a:gd name="connsiteY34" fmla="*/ 2377942 h 6858000"/>
              <a:gd name="connsiteX35" fmla="*/ 4380304 w 12192000"/>
              <a:gd name="connsiteY35" fmla="*/ 210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6858000">
                <a:moveTo>
                  <a:pt x="12192000" y="2474563"/>
                </a:moveTo>
                <a:lnTo>
                  <a:pt x="12192000" y="6761726"/>
                </a:lnTo>
                <a:lnTo>
                  <a:pt x="12095725" y="6858000"/>
                </a:lnTo>
                <a:lnTo>
                  <a:pt x="9048340" y="6858000"/>
                </a:lnTo>
                <a:lnTo>
                  <a:pt x="9008758" y="6744836"/>
                </a:lnTo>
                <a:cubicBezTo>
                  <a:pt x="8854473" y="6223568"/>
                  <a:pt x="8983044" y="5636397"/>
                  <a:pt x="9394471" y="5224969"/>
                </a:cubicBezTo>
                <a:lnTo>
                  <a:pt x="11944050" y="2675393"/>
                </a:lnTo>
                <a:cubicBezTo>
                  <a:pt x="12018855" y="2600588"/>
                  <a:pt x="12099470" y="2535133"/>
                  <a:pt x="12184442" y="2479030"/>
                </a:cubicBezTo>
                <a:close/>
                <a:moveTo>
                  <a:pt x="7807183" y="2432831"/>
                </a:moveTo>
                <a:cubicBezTo>
                  <a:pt x="8199358" y="2432831"/>
                  <a:pt x="8591533" y="2582440"/>
                  <a:pt x="8890753" y="2881660"/>
                </a:cubicBezTo>
                <a:cubicBezTo>
                  <a:pt x="9489193" y="3480100"/>
                  <a:pt x="9489193" y="4450362"/>
                  <a:pt x="8890753" y="5048802"/>
                </a:cubicBezTo>
                <a:lnTo>
                  <a:pt x="7081555" y="6858000"/>
                </a:lnTo>
                <a:lnTo>
                  <a:pt x="3765589" y="6858000"/>
                </a:lnTo>
                <a:lnTo>
                  <a:pt x="3753256" y="6807487"/>
                </a:lnTo>
                <a:cubicBezTo>
                  <a:pt x="3659749" y="6324530"/>
                  <a:pt x="3800009" y="5805261"/>
                  <a:pt x="4174035" y="5431236"/>
                </a:cubicBezTo>
                <a:lnTo>
                  <a:pt x="6723611" y="2881660"/>
                </a:lnTo>
                <a:cubicBezTo>
                  <a:pt x="7022832" y="2582440"/>
                  <a:pt x="7415006" y="2432830"/>
                  <a:pt x="7807183" y="2432831"/>
                </a:cubicBezTo>
                <a:close/>
                <a:moveTo>
                  <a:pt x="2956787" y="2269054"/>
                </a:moveTo>
                <a:cubicBezTo>
                  <a:pt x="3348963" y="2269054"/>
                  <a:pt x="3741138" y="2418664"/>
                  <a:pt x="4040358" y="2717884"/>
                </a:cubicBezTo>
                <a:cubicBezTo>
                  <a:pt x="4638799" y="3316324"/>
                  <a:pt x="4638799" y="4286586"/>
                  <a:pt x="4040358" y="4885026"/>
                </a:cubicBezTo>
                <a:lnTo>
                  <a:pt x="2067383" y="6858000"/>
                </a:lnTo>
                <a:lnTo>
                  <a:pt x="0" y="6858000"/>
                </a:lnTo>
                <a:lnTo>
                  <a:pt x="0" y="4591098"/>
                </a:lnTo>
                <a:lnTo>
                  <a:pt x="1873216" y="2717884"/>
                </a:lnTo>
                <a:cubicBezTo>
                  <a:pt x="2172436" y="2418664"/>
                  <a:pt x="2564611" y="2269054"/>
                  <a:pt x="2956787" y="2269054"/>
                </a:cubicBezTo>
                <a:close/>
                <a:moveTo>
                  <a:pt x="9605270" y="0"/>
                </a:moveTo>
                <a:lnTo>
                  <a:pt x="12192000" y="0"/>
                </a:lnTo>
                <a:lnTo>
                  <a:pt x="12192000" y="1747555"/>
                </a:lnTo>
                <a:lnTo>
                  <a:pt x="11412888" y="2526667"/>
                </a:lnTo>
                <a:cubicBezTo>
                  <a:pt x="10814448" y="3125107"/>
                  <a:pt x="9844186" y="3125107"/>
                  <a:pt x="9245746" y="2526667"/>
                </a:cubicBezTo>
                <a:cubicBezTo>
                  <a:pt x="8647306" y="1928227"/>
                  <a:pt x="8647306" y="957964"/>
                  <a:pt x="9245746" y="359524"/>
                </a:cubicBezTo>
                <a:close/>
                <a:moveTo>
                  <a:pt x="4591101" y="0"/>
                </a:moveTo>
                <a:lnTo>
                  <a:pt x="8925384" y="0"/>
                </a:lnTo>
                <a:lnTo>
                  <a:pt x="6547445" y="2377941"/>
                </a:lnTo>
                <a:cubicBezTo>
                  <a:pt x="5949006" y="2976380"/>
                  <a:pt x="4978742" y="2976381"/>
                  <a:pt x="4380303" y="2377942"/>
                </a:cubicBezTo>
                <a:cubicBezTo>
                  <a:pt x="3781863" y="1779501"/>
                  <a:pt x="3781863" y="809239"/>
                  <a:pt x="4380304" y="210799"/>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r>
              <a:rPr lang="fr-FR"/>
              <a:t>Cliquez sur l'icône pour ajouter une image</a:t>
            </a:r>
            <a:endParaRPr lang="id-ID"/>
          </a:p>
        </p:txBody>
      </p:sp>
    </p:spTree>
    <p:extLst>
      <p:ext uri="{BB962C8B-B14F-4D97-AF65-F5344CB8AC3E}">
        <p14:creationId xmlns:p14="http://schemas.microsoft.com/office/powerpoint/2010/main" val="223669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mph" presetSubtype="0" accel="52000" decel="48000" autoRev="1" fill="hold" grpId="1" nodeType="withEffect">
                                  <p:stCondLst>
                                    <p:cond delay="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27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EA44D8-25E6-43AA-AFD8-1E78B1EE1936}"/>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28256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53A5FA-9F43-48CF-9DEF-6F452C2B7739}"/>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381849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087195F-A1E7-48D4-A6DD-8FD697527726}"/>
              </a:ext>
            </a:extLst>
          </p:cNvPr>
          <p:cNvSpPr/>
          <p:nvPr userDrawn="1"/>
        </p:nvSpPr>
        <p:spPr>
          <a:xfrm rot="15748449">
            <a:off x="-923195" y="-423769"/>
            <a:ext cx="7706190" cy="7084656"/>
          </a:xfrm>
          <a:custGeom>
            <a:avLst/>
            <a:gdLst>
              <a:gd name="connsiteX0" fmla="*/ 17503 w 701572"/>
              <a:gd name="connsiteY0" fmla="*/ 310703 h 644987"/>
              <a:gd name="connsiteX1" fmla="*/ 168188 w 701572"/>
              <a:gd name="connsiteY1" fmla="*/ 92771 h 644987"/>
              <a:gd name="connsiteX2" fmla="*/ 666441 w 701572"/>
              <a:gd name="connsiteY2" fmla="*/ 82579 h 644987"/>
              <a:gd name="connsiteX3" fmla="*/ 689587 w 701572"/>
              <a:gd name="connsiteY3" fmla="*/ 254124 h 644987"/>
              <a:gd name="connsiteX4" fmla="*/ 466702 w 701572"/>
              <a:gd name="connsiteY4" fmla="*/ 425384 h 644987"/>
              <a:gd name="connsiteX5" fmla="*/ 405075 w 701572"/>
              <a:gd name="connsiteY5" fmla="*/ 459864 h 644987"/>
              <a:gd name="connsiteX6" fmla="*/ 332113 w 701572"/>
              <a:gd name="connsiteY6" fmla="*/ 565592 h 644987"/>
              <a:gd name="connsiteX7" fmla="*/ 189620 w 701572"/>
              <a:gd name="connsiteY7" fmla="*/ 644554 h 644987"/>
              <a:gd name="connsiteX8" fmla="*/ 62175 w 701572"/>
              <a:gd name="connsiteY8" fmla="*/ 587023 h 644987"/>
              <a:gd name="connsiteX9" fmla="*/ 17503 w 701572"/>
              <a:gd name="connsiteY9" fmla="*/ 310703 h 6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572" h="644987">
                <a:moveTo>
                  <a:pt x="17503" y="310703"/>
                </a:moveTo>
                <a:cubicBezTo>
                  <a:pt x="48078" y="222311"/>
                  <a:pt x="106085" y="138681"/>
                  <a:pt x="168188" y="92771"/>
                </a:cubicBezTo>
                <a:cubicBezTo>
                  <a:pt x="287251" y="4855"/>
                  <a:pt x="560999" y="-57724"/>
                  <a:pt x="666441" y="82579"/>
                </a:cubicBezTo>
                <a:cubicBezTo>
                  <a:pt x="702636" y="130776"/>
                  <a:pt x="711780" y="198022"/>
                  <a:pt x="689587" y="254124"/>
                </a:cubicBezTo>
                <a:cubicBezTo>
                  <a:pt x="651011" y="351851"/>
                  <a:pt x="554998" y="385855"/>
                  <a:pt x="466702" y="425384"/>
                </a:cubicBezTo>
                <a:cubicBezTo>
                  <a:pt x="445175" y="435004"/>
                  <a:pt x="423363" y="444815"/>
                  <a:pt x="405075" y="459864"/>
                </a:cubicBezTo>
                <a:cubicBezTo>
                  <a:pt x="371738" y="487201"/>
                  <a:pt x="354021" y="528540"/>
                  <a:pt x="332113" y="565592"/>
                </a:cubicBezTo>
                <a:cubicBezTo>
                  <a:pt x="297823" y="623790"/>
                  <a:pt x="256580" y="648650"/>
                  <a:pt x="189620" y="644554"/>
                </a:cubicBezTo>
                <a:cubicBezTo>
                  <a:pt x="141328" y="641601"/>
                  <a:pt x="95798" y="622266"/>
                  <a:pt x="62175" y="587023"/>
                </a:cubicBezTo>
                <a:cubicBezTo>
                  <a:pt x="-5833" y="515205"/>
                  <a:pt x="-13644" y="400809"/>
                  <a:pt x="17503" y="310703"/>
                </a:cubicBezTo>
                <a:close/>
              </a:path>
            </a:pathLst>
          </a:custGeom>
          <a:gradFill>
            <a:gsLst>
              <a:gs pos="18000">
                <a:schemeClr val="bg1">
                  <a:alpha val="0"/>
                </a:schemeClr>
              </a:gs>
              <a:gs pos="100000">
                <a:schemeClr val="bg1"/>
              </a:gs>
            </a:gsLst>
            <a:path path="circle">
              <a:fillToRect l="100000" t="100000"/>
            </a:path>
          </a:gradFill>
          <a:ln w="9525" cap="flat">
            <a:noFill/>
            <a:prstDash val="solid"/>
            <a:miter/>
          </a:ln>
          <a:effectLst>
            <a:softEdge rad="76200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6" name="Rectangle 5">
            <a:extLst>
              <a:ext uri="{FF2B5EF4-FFF2-40B4-BE49-F238E27FC236}">
                <a16:creationId xmlns:a16="http://schemas.microsoft.com/office/drawing/2014/main" id="{78562E9D-F2A9-4BF4-91A4-CAABAFEE88BD}"/>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2618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E026815-615B-48DD-809D-8A9AB3CDF21C}"/>
              </a:ext>
            </a:extLst>
          </p:cNvPr>
          <p:cNvSpPr/>
          <p:nvPr userDrawn="1"/>
        </p:nvSpPr>
        <p:spPr>
          <a:xfrm>
            <a:off x="2550624" y="0"/>
            <a:ext cx="9641379" cy="5484610"/>
          </a:xfrm>
          <a:custGeom>
            <a:avLst/>
            <a:gdLst>
              <a:gd name="connsiteX0" fmla="*/ 0 w 9641379"/>
              <a:gd name="connsiteY0" fmla="*/ 0 h 5484610"/>
              <a:gd name="connsiteX1" fmla="*/ 9641379 w 9641379"/>
              <a:gd name="connsiteY1" fmla="*/ 0 h 5484610"/>
              <a:gd name="connsiteX2" fmla="*/ 9641379 w 9641379"/>
              <a:gd name="connsiteY2" fmla="*/ 5484610 h 5484610"/>
              <a:gd name="connsiteX3" fmla="*/ 9400876 w 9641379"/>
              <a:gd name="connsiteY3" fmla="*/ 5451884 h 5484610"/>
              <a:gd name="connsiteX4" fmla="*/ 9085180 w 9641379"/>
              <a:gd name="connsiteY4" fmla="*/ 5385224 h 5484610"/>
              <a:gd name="connsiteX5" fmla="*/ 4984523 w 9641379"/>
              <a:gd name="connsiteY5" fmla="*/ 2243223 h 5484610"/>
              <a:gd name="connsiteX6" fmla="*/ 1162312 w 9641379"/>
              <a:gd name="connsiteY6" fmla="*/ 1342358 h 5484610"/>
              <a:gd name="connsiteX7" fmla="*/ 214444 w 9641379"/>
              <a:gd name="connsiteY7" fmla="*/ 363951 h 5484610"/>
              <a:gd name="connsiteX8" fmla="*/ 14393 w 9641379"/>
              <a:gd name="connsiteY8" fmla="*/ 29520 h 5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1379" h="5484610">
                <a:moveTo>
                  <a:pt x="0" y="0"/>
                </a:moveTo>
                <a:lnTo>
                  <a:pt x="9641379" y="0"/>
                </a:lnTo>
                <a:lnTo>
                  <a:pt x="9641379" y="5484610"/>
                </a:lnTo>
                <a:lnTo>
                  <a:pt x="9400876" y="5451884"/>
                </a:lnTo>
                <a:cubicBezTo>
                  <a:pt x="9295250" y="5433618"/>
                  <a:pt x="9189974" y="5411448"/>
                  <a:pt x="9085180" y="5385224"/>
                </a:cubicBezTo>
                <a:cubicBezTo>
                  <a:pt x="7125191" y="4894597"/>
                  <a:pt x="6506984" y="3244558"/>
                  <a:pt x="4984523" y="2243223"/>
                </a:cubicBezTo>
                <a:cubicBezTo>
                  <a:pt x="3866549" y="1507993"/>
                  <a:pt x="2328375" y="2076653"/>
                  <a:pt x="1162312" y="1342358"/>
                </a:cubicBezTo>
                <a:cubicBezTo>
                  <a:pt x="775008" y="1098159"/>
                  <a:pt x="466101" y="746434"/>
                  <a:pt x="214444" y="363951"/>
                </a:cubicBezTo>
                <a:cubicBezTo>
                  <a:pt x="142563" y="254754"/>
                  <a:pt x="75919" y="143216"/>
                  <a:pt x="14393" y="29520"/>
                </a:cubicBezTo>
                <a:close/>
              </a:path>
            </a:pathLst>
          </a:cu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058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56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5">
                <a:lumMod val="60000"/>
                <a:lumOff val="40000"/>
              </a:schemeClr>
            </a:gs>
          </a:gsLst>
          <a:lin ang="27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734E3B-3DC7-40BA-9620-27C05232F650}"/>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828686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59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845D4FB-390F-428A-AEDB-CE02849EAA48}"/>
              </a:ext>
            </a:extLst>
          </p:cNvPr>
          <p:cNvSpPr/>
          <p:nvPr userDrawn="1"/>
        </p:nvSpPr>
        <p:spPr>
          <a:xfrm rot="8270229">
            <a:off x="-4234598" y="-5338084"/>
            <a:ext cx="19770870" cy="19840966"/>
          </a:xfrm>
          <a:custGeom>
            <a:avLst/>
            <a:gdLst>
              <a:gd name="connsiteX0" fmla="*/ 8365 w 1961541"/>
              <a:gd name="connsiteY0" fmla="*/ 1602321 h 1968496"/>
              <a:gd name="connsiteX1" fmla="*/ 103996 w 1961541"/>
              <a:gd name="connsiteY1" fmla="*/ 1321619 h 1968496"/>
              <a:gd name="connsiteX2" fmla="*/ 214201 w 1961541"/>
              <a:gd name="connsiteY2" fmla="*/ 997388 h 1968496"/>
              <a:gd name="connsiteX3" fmla="*/ 213629 w 1961541"/>
              <a:gd name="connsiteY3" fmla="*/ 664204 h 1968496"/>
              <a:gd name="connsiteX4" fmla="*/ 248205 w 1961541"/>
              <a:gd name="connsiteY4" fmla="*/ 228149 h 1968496"/>
              <a:gd name="connsiteX5" fmla="*/ 580437 w 1961541"/>
              <a:gd name="connsiteY5" fmla="*/ 407 h 1968496"/>
              <a:gd name="connsiteX6" fmla="*/ 941530 w 1961541"/>
              <a:gd name="connsiteY6" fmla="*/ 321208 h 1968496"/>
              <a:gd name="connsiteX7" fmla="*/ 1258141 w 1961541"/>
              <a:gd name="connsiteY7" fmla="*/ 693350 h 1968496"/>
              <a:gd name="connsiteX8" fmla="*/ 1602850 w 1961541"/>
              <a:gd name="connsiteY8" fmla="*/ 693826 h 1968496"/>
              <a:gd name="connsiteX9" fmla="*/ 1879742 w 1961541"/>
              <a:gd name="connsiteY9" fmla="*/ 867277 h 1968496"/>
              <a:gd name="connsiteX10" fmla="*/ 1911937 w 1961541"/>
              <a:gd name="connsiteY10" fmla="*/ 1360958 h 1968496"/>
              <a:gd name="connsiteX11" fmla="*/ 1525507 w 1961541"/>
              <a:gd name="connsiteY11" fmla="*/ 1684141 h 1968496"/>
              <a:gd name="connsiteX12" fmla="*/ 1167272 w 1961541"/>
              <a:gd name="connsiteY12" fmla="*/ 1709668 h 1968496"/>
              <a:gd name="connsiteX13" fmla="*/ 844946 w 1961541"/>
              <a:gd name="connsiteY13" fmla="*/ 1703095 h 1968496"/>
              <a:gd name="connsiteX14" fmla="*/ 586914 w 1961541"/>
              <a:gd name="connsiteY14" fmla="*/ 1837208 h 1968496"/>
              <a:gd name="connsiteX15" fmla="*/ 324881 w 1961541"/>
              <a:gd name="connsiteY15" fmla="*/ 1961985 h 1968496"/>
              <a:gd name="connsiteX16" fmla="*/ 57705 w 1961541"/>
              <a:gd name="connsiteY16" fmla="*/ 1884547 h 1968496"/>
              <a:gd name="connsiteX17" fmla="*/ 460 w 1961541"/>
              <a:gd name="connsiteY17" fmla="*/ 1676235 h 1968496"/>
              <a:gd name="connsiteX18" fmla="*/ 8365 w 1961541"/>
              <a:gd name="connsiteY18" fmla="*/ 1602321 h 196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1541" h="1968496">
                <a:moveTo>
                  <a:pt x="8365" y="1602321"/>
                </a:moveTo>
                <a:cubicBezTo>
                  <a:pt x="24653" y="1505166"/>
                  <a:pt x="62658" y="1411631"/>
                  <a:pt x="103996" y="1321619"/>
                </a:cubicBezTo>
                <a:cubicBezTo>
                  <a:pt x="151240" y="1218749"/>
                  <a:pt x="205438" y="1112165"/>
                  <a:pt x="214201" y="997388"/>
                </a:cubicBezTo>
                <a:cubicBezTo>
                  <a:pt x="222392" y="890041"/>
                  <a:pt x="216296" y="772789"/>
                  <a:pt x="213629" y="664204"/>
                </a:cubicBezTo>
                <a:cubicBezTo>
                  <a:pt x="210010" y="517233"/>
                  <a:pt x="192198" y="364071"/>
                  <a:pt x="248205" y="228149"/>
                </a:cubicBezTo>
                <a:cubicBezTo>
                  <a:pt x="302783" y="95752"/>
                  <a:pt x="437467" y="-7309"/>
                  <a:pt x="580437" y="407"/>
                </a:cubicBezTo>
                <a:cubicBezTo>
                  <a:pt x="750458" y="9646"/>
                  <a:pt x="879522" y="162617"/>
                  <a:pt x="941530" y="321208"/>
                </a:cubicBezTo>
                <a:cubicBezTo>
                  <a:pt x="1008490" y="492563"/>
                  <a:pt x="1052115" y="659251"/>
                  <a:pt x="1258141" y="693350"/>
                </a:cubicBezTo>
                <a:cubicBezTo>
                  <a:pt x="1374917" y="712686"/>
                  <a:pt x="1488265" y="674586"/>
                  <a:pt x="1602850" y="693826"/>
                </a:cubicBezTo>
                <a:cubicBezTo>
                  <a:pt x="1712769" y="712400"/>
                  <a:pt x="1815639" y="775741"/>
                  <a:pt x="1879742" y="867277"/>
                </a:cubicBezTo>
                <a:cubicBezTo>
                  <a:pt x="1978802" y="1008818"/>
                  <a:pt x="1985851" y="1204843"/>
                  <a:pt x="1911937" y="1360958"/>
                </a:cubicBezTo>
                <a:cubicBezTo>
                  <a:pt x="1838023" y="1517167"/>
                  <a:pt x="1690481" y="1632705"/>
                  <a:pt x="1525507" y="1684141"/>
                </a:cubicBezTo>
                <a:cubicBezTo>
                  <a:pt x="1410065" y="1720146"/>
                  <a:pt x="1286716" y="1726336"/>
                  <a:pt x="1167272" y="1709668"/>
                </a:cubicBezTo>
                <a:cubicBezTo>
                  <a:pt x="1053258" y="1693761"/>
                  <a:pt x="960484" y="1671568"/>
                  <a:pt x="844946" y="1703095"/>
                </a:cubicBezTo>
                <a:cubicBezTo>
                  <a:pt x="751030" y="1728622"/>
                  <a:pt x="668448" y="1784058"/>
                  <a:pt x="586914" y="1837208"/>
                </a:cubicBezTo>
                <a:cubicBezTo>
                  <a:pt x="505285" y="1890357"/>
                  <a:pt x="420322" y="1943030"/>
                  <a:pt x="324881" y="1961985"/>
                </a:cubicBezTo>
                <a:cubicBezTo>
                  <a:pt x="229345" y="1980939"/>
                  <a:pt x="119903" y="1959508"/>
                  <a:pt x="57705" y="1884547"/>
                </a:cubicBezTo>
                <a:cubicBezTo>
                  <a:pt x="10556" y="1827873"/>
                  <a:pt x="-2779" y="1749863"/>
                  <a:pt x="460" y="1676235"/>
                </a:cubicBezTo>
                <a:cubicBezTo>
                  <a:pt x="1507" y="1651470"/>
                  <a:pt x="4270" y="1626800"/>
                  <a:pt x="8365" y="1602321"/>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10" name="Freeform: Shape 9">
            <a:extLst>
              <a:ext uri="{FF2B5EF4-FFF2-40B4-BE49-F238E27FC236}">
                <a16:creationId xmlns:a16="http://schemas.microsoft.com/office/drawing/2014/main" id="{5F119A49-0C91-40C8-A969-ED2837D819FA}"/>
              </a:ext>
            </a:extLst>
          </p:cNvPr>
          <p:cNvSpPr/>
          <p:nvPr userDrawn="1"/>
        </p:nvSpPr>
        <p:spPr>
          <a:xfrm rot="793392">
            <a:off x="-4459600" y="-8351394"/>
            <a:ext cx="20220874" cy="25867586"/>
          </a:xfrm>
          <a:custGeom>
            <a:avLst/>
            <a:gdLst>
              <a:gd name="connsiteX0" fmla="*/ 1412614 w 1935685"/>
              <a:gd name="connsiteY0" fmla="*/ 12312 h 2476231"/>
              <a:gd name="connsiteX1" fmla="*/ 1872482 w 1935685"/>
              <a:gd name="connsiteY1" fmla="*/ 204527 h 2476231"/>
              <a:gd name="connsiteX2" fmla="*/ 1837430 w 1935685"/>
              <a:gd name="connsiteY2" fmla="*/ 744975 h 2476231"/>
              <a:gd name="connsiteX3" fmla="*/ 1559395 w 1935685"/>
              <a:gd name="connsiteY3" fmla="*/ 1012342 h 2476231"/>
              <a:gd name="connsiteX4" fmla="*/ 1265168 w 1935685"/>
              <a:gd name="connsiteY4" fmla="*/ 1657851 h 2476231"/>
              <a:gd name="connsiteX5" fmla="*/ 1270692 w 1935685"/>
              <a:gd name="connsiteY5" fmla="*/ 2094763 h 2476231"/>
              <a:gd name="connsiteX6" fmla="*/ 1016279 w 1935685"/>
              <a:gd name="connsiteY6" fmla="*/ 2473192 h 2476231"/>
              <a:gd name="connsiteX7" fmla="*/ 563080 w 1935685"/>
              <a:gd name="connsiteY7" fmla="*/ 2258117 h 2476231"/>
              <a:gd name="connsiteX8" fmla="*/ 369056 w 1935685"/>
              <a:gd name="connsiteY8" fmla="*/ 1754530 h 2476231"/>
              <a:gd name="connsiteX9" fmla="*/ 149124 w 1935685"/>
              <a:gd name="connsiteY9" fmla="*/ 1594700 h 2476231"/>
              <a:gd name="connsiteX10" fmla="*/ 3582 w 1935685"/>
              <a:gd name="connsiteY10" fmla="*/ 1193127 h 2476231"/>
              <a:gd name="connsiteX11" fmla="*/ 245612 w 1935685"/>
              <a:gd name="connsiteY11" fmla="*/ 841273 h 2476231"/>
              <a:gd name="connsiteX12" fmla="*/ 693001 w 1935685"/>
              <a:gd name="connsiteY12" fmla="*/ 672395 h 2476231"/>
              <a:gd name="connsiteX13" fmla="*/ 1026947 w 1935685"/>
              <a:gd name="connsiteY13" fmla="*/ 381501 h 2476231"/>
              <a:gd name="connsiteX14" fmla="*/ 1376039 w 1935685"/>
              <a:gd name="connsiteY14" fmla="*/ 24409 h 2476231"/>
              <a:gd name="connsiteX15" fmla="*/ 1412614 w 1935685"/>
              <a:gd name="connsiteY15" fmla="*/ 12312 h 247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685" h="2476231">
                <a:moveTo>
                  <a:pt x="1412614" y="12312"/>
                </a:moveTo>
                <a:cubicBezTo>
                  <a:pt x="1583303" y="-33312"/>
                  <a:pt x="1780470" y="51651"/>
                  <a:pt x="1872482" y="204527"/>
                </a:cubicBezTo>
                <a:cubicBezTo>
                  <a:pt x="1971065" y="368452"/>
                  <a:pt x="1950492" y="590575"/>
                  <a:pt x="1837430" y="744975"/>
                </a:cubicBezTo>
                <a:cubicBezTo>
                  <a:pt x="1761325" y="848893"/>
                  <a:pt x="1651216" y="921950"/>
                  <a:pt x="1559395" y="1012342"/>
                </a:cubicBezTo>
                <a:cubicBezTo>
                  <a:pt x="1386992" y="1181887"/>
                  <a:pt x="1280027" y="1416488"/>
                  <a:pt x="1265168" y="1657851"/>
                </a:cubicBezTo>
                <a:cubicBezTo>
                  <a:pt x="1256214" y="1803298"/>
                  <a:pt x="1279360" y="1949317"/>
                  <a:pt x="1270692" y="2094763"/>
                </a:cubicBezTo>
                <a:cubicBezTo>
                  <a:pt x="1260310" y="2268023"/>
                  <a:pt x="1205732" y="2454522"/>
                  <a:pt x="1016279" y="2473192"/>
                </a:cubicBezTo>
                <a:cubicBezTo>
                  <a:pt x="836828" y="2490813"/>
                  <a:pt x="644614" y="2433472"/>
                  <a:pt x="563080" y="2258117"/>
                </a:cubicBezTo>
                <a:cubicBezTo>
                  <a:pt x="482403" y="2084666"/>
                  <a:pt x="530695" y="1885499"/>
                  <a:pt x="369056" y="1754530"/>
                </a:cubicBezTo>
                <a:cubicBezTo>
                  <a:pt x="298571" y="1697476"/>
                  <a:pt x="215608" y="1656423"/>
                  <a:pt x="149124" y="1594700"/>
                </a:cubicBezTo>
                <a:cubicBezTo>
                  <a:pt x="40729" y="1494116"/>
                  <a:pt x="-15183" y="1339812"/>
                  <a:pt x="3582" y="1193127"/>
                </a:cubicBezTo>
                <a:cubicBezTo>
                  <a:pt x="22346" y="1046442"/>
                  <a:pt x="115405" y="911282"/>
                  <a:pt x="245612" y="841273"/>
                </a:cubicBezTo>
                <a:cubicBezTo>
                  <a:pt x="385820" y="765930"/>
                  <a:pt x="547745" y="734307"/>
                  <a:pt x="693001" y="672395"/>
                </a:cubicBezTo>
                <a:cubicBezTo>
                  <a:pt x="840734" y="609339"/>
                  <a:pt x="936460" y="514470"/>
                  <a:pt x="1026947" y="381501"/>
                </a:cubicBezTo>
                <a:cubicBezTo>
                  <a:pt x="1122197" y="241579"/>
                  <a:pt x="1218400" y="85941"/>
                  <a:pt x="1376039" y="24409"/>
                </a:cubicBezTo>
                <a:cubicBezTo>
                  <a:pt x="1388040" y="19647"/>
                  <a:pt x="1400232" y="15646"/>
                  <a:pt x="1412614" y="12312"/>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1" name="Freeform: Shape 10">
            <a:extLst>
              <a:ext uri="{FF2B5EF4-FFF2-40B4-BE49-F238E27FC236}">
                <a16:creationId xmlns:a16="http://schemas.microsoft.com/office/drawing/2014/main" id="{A367B8C2-A57D-4574-9336-51BBB6AC545C}"/>
              </a:ext>
            </a:extLst>
          </p:cNvPr>
          <p:cNvSpPr/>
          <p:nvPr userDrawn="1"/>
        </p:nvSpPr>
        <p:spPr>
          <a:xfrm rot="15414789">
            <a:off x="-1846923" y="-6059277"/>
            <a:ext cx="17709226" cy="15306072"/>
          </a:xfrm>
          <a:custGeom>
            <a:avLst/>
            <a:gdLst>
              <a:gd name="connsiteX0" fmla="*/ 1163884 w 1912901"/>
              <a:gd name="connsiteY0" fmla="*/ 1437891 h 1653319"/>
              <a:gd name="connsiteX1" fmla="*/ 841463 w 1912901"/>
              <a:gd name="connsiteY1" fmla="*/ 1341974 h 1653319"/>
              <a:gd name="connsiteX2" fmla="*/ 579049 w 1912901"/>
              <a:gd name="connsiteY2" fmla="*/ 1591434 h 1653319"/>
              <a:gd name="connsiteX3" fmla="*/ 293776 w 1912901"/>
              <a:gd name="connsiteY3" fmla="*/ 1639249 h 1653319"/>
              <a:gd name="connsiteX4" fmla="*/ 78796 w 1912901"/>
              <a:gd name="connsiteY4" fmla="*/ 1020315 h 1653319"/>
              <a:gd name="connsiteX5" fmla="*/ 426459 w 1912901"/>
              <a:gd name="connsiteY5" fmla="*/ 826100 h 1653319"/>
              <a:gd name="connsiteX6" fmla="*/ 680491 w 1912901"/>
              <a:gd name="connsiteY6" fmla="*/ 532444 h 1653319"/>
              <a:gd name="connsiteX7" fmla="*/ 753547 w 1912901"/>
              <a:gd name="connsiteY7" fmla="*/ 315369 h 1653319"/>
              <a:gd name="connsiteX8" fmla="*/ 1183601 w 1912901"/>
              <a:gd name="connsiteY8" fmla="*/ 3521 h 1653319"/>
              <a:gd name="connsiteX9" fmla="*/ 1912645 w 1912901"/>
              <a:gd name="connsiteY9" fmla="*/ 825624 h 1653319"/>
              <a:gd name="connsiteX10" fmla="*/ 1163884 w 1912901"/>
              <a:gd name="connsiteY10" fmla="*/ 1437891 h 1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901" h="1653319">
                <a:moveTo>
                  <a:pt x="1163884" y="1437891"/>
                </a:moveTo>
                <a:cubicBezTo>
                  <a:pt x="1063015" y="1381312"/>
                  <a:pt x="951858" y="1307493"/>
                  <a:pt x="841463" y="1341974"/>
                </a:cubicBezTo>
                <a:cubicBezTo>
                  <a:pt x="724782" y="1378455"/>
                  <a:pt x="675538" y="1516281"/>
                  <a:pt x="579049" y="1591434"/>
                </a:cubicBezTo>
                <a:cubicBezTo>
                  <a:pt x="499992" y="1652965"/>
                  <a:pt x="389692" y="1668014"/>
                  <a:pt x="293776" y="1639249"/>
                </a:cubicBezTo>
                <a:cubicBezTo>
                  <a:pt x="46983" y="1565335"/>
                  <a:pt x="-99321" y="1229293"/>
                  <a:pt x="78796" y="1020315"/>
                </a:cubicBezTo>
                <a:cubicBezTo>
                  <a:pt x="174046" y="908491"/>
                  <a:pt x="308539" y="894204"/>
                  <a:pt x="426459" y="826100"/>
                </a:cubicBezTo>
                <a:cubicBezTo>
                  <a:pt x="538854" y="761139"/>
                  <a:pt x="633056" y="653031"/>
                  <a:pt x="680491" y="532444"/>
                </a:cubicBezTo>
                <a:cubicBezTo>
                  <a:pt x="708494" y="461388"/>
                  <a:pt x="722972" y="385378"/>
                  <a:pt x="753547" y="315369"/>
                </a:cubicBezTo>
                <a:cubicBezTo>
                  <a:pt x="827842" y="145443"/>
                  <a:pt x="999292" y="23904"/>
                  <a:pt x="1183601" y="3521"/>
                </a:cubicBezTo>
                <a:cubicBezTo>
                  <a:pt x="1629657" y="-45914"/>
                  <a:pt x="1901691" y="435099"/>
                  <a:pt x="1912645" y="825624"/>
                </a:cubicBezTo>
                <a:cubicBezTo>
                  <a:pt x="1923598" y="1219673"/>
                  <a:pt x="1582318" y="1672777"/>
                  <a:pt x="1163884" y="1437891"/>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Tree>
    <p:extLst>
      <p:ext uri="{BB962C8B-B14F-4D97-AF65-F5344CB8AC3E}">
        <p14:creationId xmlns:p14="http://schemas.microsoft.com/office/powerpoint/2010/main" val="374984877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9"/>
                                            </p:tgtEl>
                                            <p:attrNameLst>
                                              <p:attrName>r</p:attrName>
                                            </p:attrNameLst>
                                          </p:cBhvr>
                                        </p:animRot>
                                      </p:childTnLst>
                                    </p:cTn>
                                  </p:par>
                                  <p:par>
                                    <p:cTn id="10" presetID="6" presetClass="emph" presetSubtype="0" repeatCount="indefinite" autoRev="1" fill="hold" grpId="2" nodeType="withEffect" p14:presetBounceEnd="93000">
                                      <p:stCondLst>
                                        <p:cond delay="0"/>
                                      </p:stCondLst>
                                      <p:childTnLst>
                                        <p:animScale p14:bounceEnd="93000">
                                          <p:cBhvr>
                                            <p:cTn id="11" dur="5000" fill="hold"/>
                                            <p:tgtEl>
                                              <p:spTgt spid="9"/>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1"/>
                                            </p:tgtEl>
                                            <p:attrNameLst>
                                              <p:attrName>r</p:attrName>
                                            </p:attrNameLst>
                                          </p:cBhvr>
                                        </p:animRot>
                                      </p:childTnLst>
                                    </p:cTn>
                                  </p:par>
                                  <p:par>
                                    <p:cTn id="17" presetID="6" presetClass="emph" presetSubtype="0" repeatCount="indefinite" autoRev="1" fill="hold" grpId="2" nodeType="withEffect" p14:presetBounceEnd="93000">
                                      <p:stCondLst>
                                        <p:cond delay="0"/>
                                      </p:stCondLst>
                                      <p:childTnLst>
                                        <p:animScale p14:bounceEnd="93000">
                                          <p:cBhvr>
                                            <p:cTn id="18" dur="7500" fill="hold"/>
                                            <p:tgtEl>
                                              <p:spTgt spid="11"/>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0"/>
                                            </p:tgtEl>
                                            <p:attrNameLst>
                                              <p:attrName>r</p:attrName>
                                            </p:attrNameLst>
                                          </p:cBhvr>
                                        </p:animRot>
                                      </p:childTnLst>
                                    </p:cTn>
                                  </p:par>
                                  <p:par>
                                    <p:cTn id="24" presetID="6" presetClass="emph" presetSubtype="0" repeatCount="indefinite" autoRev="1" fill="hold" grpId="2" nodeType="withEffect" p14:presetBounceEnd="93000">
                                      <p:stCondLst>
                                        <p:cond delay="0"/>
                                      </p:stCondLst>
                                      <p:childTnLst>
                                        <p:animScale p14:bounceEnd="93000">
                                          <p:cBhvr>
                                            <p:cTn id="25" dur="10000" fill="hold"/>
                                            <p:tgtEl>
                                              <p:spTgt spid="10"/>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9"/>
                                            </p:tgtEl>
                                            <p:attrNameLst>
                                              <p:attrName>r</p:attrName>
                                            </p:attrNameLst>
                                          </p:cBhvr>
                                        </p:animRot>
                                      </p:childTnLst>
                                    </p:cTn>
                                  </p:par>
                                  <p:par>
                                    <p:cTn id="10" presetID="6" presetClass="emph" presetSubtype="0" repeatCount="indefinite" autoRev="1" fill="hold" grpId="2" nodeType="withEffect">
                                      <p:stCondLst>
                                        <p:cond delay="0"/>
                                      </p:stCondLst>
                                      <p:childTnLst>
                                        <p:animScale>
                                          <p:cBhvr>
                                            <p:cTn id="11" dur="5000" fill="hold"/>
                                            <p:tgtEl>
                                              <p:spTgt spid="9"/>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1"/>
                                            </p:tgtEl>
                                            <p:attrNameLst>
                                              <p:attrName>r</p:attrName>
                                            </p:attrNameLst>
                                          </p:cBhvr>
                                        </p:animRot>
                                      </p:childTnLst>
                                    </p:cTn>
                                  </p:par>
                                  <p:par>
                                    <p:cTn id="17" presetID="6" presetClass="emph" presetSubtype="0" repeatCount="indefinite" autoRev="1" fill="hold" grpId="2" nodeType="withEffect">
                                      <p:stCondLst>
                                        <p:cond delay="0"/>
                                      </p:stCondLst>
                                      <p:childTnLst>
                                        <p:animScale>
                                          <p:cBhvr>
                                            <p:cTn id="18" dur="7500" fill="hold"/>
                                            <p:tgtEl>
                                              <p:spTgt spid="11"/>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0"/>
                                            </p:tgtEl>
                                            <p:attrNameLst>
                                              <p:attrName>r</p:attrName>
                                            </p:attrNameLst>
                                          </p:cBhvr>
                                        </p:animRot>
                                      </p:childTnLst>
                                    </p:cTn>
                                  </p:par>
                                  <p:par>
                                    <p:cTn id="24" presetID="6" presetClass="emph" presetSubtype="0" repeatCount="indefinite" autoRev="1" fill="hold" grpId="2" nodeType="withEffect">
                                      <p:stCondLst>
                                        <p:cond delay="0"/>
                                      </p:stCondLst>
                                      <p:childTnLst>
                                        <p:animScale>
                                          <p:cBhvr>
                                            <p:cTn id="25" dur="10000" fill="hold"/>
                                            <p:tgtEl>
                                              <p:spTgt spid="10"/>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Lst>
      </p:timing>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60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D0EE14-3499-4A59-9911-8946CFDA3CDE}"/>
              </a:ext>
            </a:extLst>
          </p:cNvPr>
          <p:cNvSpPr>
            <a:spLocks noGrp="1"/>
          </p:cNvSpPr>
          <p:nvPr>
            <p:ph type="pic" sz="quarter" idx="11"/>
          </p:nvPr>
        </p:nvSpPr>
        <p:spPr>
          <a:xfrm>
            <a:off x="5456903" y="0"/>
            <a:ext cx="6735096" cy="6858001"/>
          </a:xfrm>
          <a:custGeom>
            <a:avLst/>
            <a:gdLst>
              <a:gd name="connsiteX0" fmla="*/ 0 w 6735096"/>
              <a:gd name="connsiteY0" fmla="*/ 0 h 6858001"/>
              <a:gd name="connsiteX1" fmla="*/ 6735096 w 6735096"/>
              <a:gd name="connsiteY1" fmla="*/ 0 h 6858001"/>
              <a:gd name="connsiteX2" fmla="*/ 6735096 w 6735096"/>
              <a:gd name="connsiteY2" fmla="*/ 6858001 h 6858001"/>
              <a:gd name="connsiteX3" fmla="*/ 0 w 6735096"/>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735096" h="6858001">
                <a:moveTo>
                  <a:pt x="0" y="0"/>
                </a:moveTo>
                <a:lnTo>
                  <a:pt x="6735096" y="0"/>
                </a:lnTo>
                <a:lnTo>
                  <a:pt x="6735096" y="6858001"/>
                </a:lnTo>
                <a:lnTo>
                  <a:pt x="0" y="6858001"/>
                </a:lnTo>
                <a:close/>
              </a:path>
            </a:pathLst>
          </a:custGeom>
          <a:noFill/>
          <a:effectLst>
            <a:outerShdw blurRad="901700" dist="279400" dir="5400000" sx="93000" sy="93000" algn="t" rotWithShape="0">
              <a:prstClr val="black">
                <a:alpha val="25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0318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reserve="1">
  <p:cSld name="1_Chapitre">
    <p:spTree>
      <p:nvGrpSpPr>
        <p:cNvPr id="1" name=""/>
        <p:cNvGrpSpPr/>
        <p:nvPr/>
      </p:nvGrpSpPr>
      <p:grpSpPr>
        <a:xfrm>
          <a:off x="0" y="0"/>
          <a:ext cx="0" cy="0"/>
          <a:chOff x="0" y="0"/>
          <a:chExt cx="0" cy="0"/>
        </a:xfrm>
      </p:grpSpPr>
      <p:sp>
        <p:nvSpPr>
          <p:cNvPr id="63" name="Rectangle"/>
          <p:cNvSpPr/>
          <p:nvPr/>
        </p:nvSpPr>
        <p:spPr>
          <a:xfrm>
            <a:off x="3043" y="3257"/>
            <a:ext cx="12185914" cy="6851486"/>
          </a:xfrm>
          <a:prstGeom prst="rect">
            <a:avLst/>
          </a:prstGeom>
          <a:gradFill>
            <a:gsLst>
              <a:gs pos="0">
                <a:srgbClr val="D787E1"/>
              </a:gs>
              <a:gs pos="86136">
                <a:srgbClr val="DB3750"/>
              </a:gs>
            </a:gsLst>
            <a:lin ang="5400000"/>
          </a:gra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sp>
        <p:nvSpPr>
          <p:cNvPr id="64" name="Rectangle aux angles arrondis"/>
          <p:cNvSpPr/>
          <p:nvPr/>
        </p:nvSpPr>
        <p:spPr>
          <a:xfrm rot="900000">
            <a:off x="1534652" y="844635"/>
            <a:ext cx="3202745" cy="7918567"/>
          </a:xfrm>
          <a:prstGeom prst="roundRect">
            <a:avLst>
              <a:gd name="adj" fmla="val 50000"/>
            </a:avLst>
          </a:prstGeom>
          <a:solidFill>
            <a:srgbClr val="DB3750"/>
          </a:solidFill>
          <a:ln w="3175">
            <a:miter lim="400000"/>
          </a:ln>
        </p:spPr>
        <p:txBody>
          <a:bodyPr lIns="35718" tIns="35718" rIns="35718" bIns="35718" anchor="ctr"/>
          <a:lstStyle/>
          <a:p>
            <a:pPr algn="ctr" defTabSz="410765">
              <a:lnSpc>
                <a:spcPct val="100000"/>
              </a:lnSpc>
              <a:spcBef>
                <a:spcPts val="0"/>
              </a:spcBef>
              <a:defRPr sz="1400" b="0">
                <a:latin typeface="Helvetica Neue Medium"/>
                <a:ea typeface="Helvetica Neue Medium"/>
                <a:cs typeface="Helvetica Neue Medium"/>
                <a:sym typeface="Helvetica Neue Medium"/>
              </a:defRPr>
            </a:pPr>
            <a:endParaRPr/>
          </a:p>
        </p:txBody>
      </p:sp>
      <p:sp>
        <p:nvSpPr>
          <p:cNvPr id="65" name="Titre du slide Poppins 45pt"/>
          <p:cNvSpPr txBox="1"/>
          <p:nvPr/>
        </p:nvSpPr>
        <p:spPr>
          <a:xfrm>
            <a:off x="515461" y="2762608"/>
            <a:ext cx="7821105" cy="87788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8" tIns="35718" rIns="35718" bIns="35718" anchor="ctr">
            <a:spAutoFit/>
          </a:bodyPr>
          <a:lstStyle>
            <a:lvl1pPr>
              <a:defRPr sz="4500" b="0">
                <a:latin typeface="Poppins Bold"/>
                <a:ea typeface="Poppins Bold"/>
                <a:cs typeface="Poppins Bold"/>
                <a:sym typeface="Poppins Bold"/>
              </a:defRPr>
            </a:lvl1pPr>
          </a:lstStyle>
          <a:p>
            <a:r>
              <a:rPr err="1"/>
              <a:t>Titre</a:t>
            </a:r>
            <a:r>
              <a:t> du slide Poppins 45pt</a:t>
            </a:r>
          </a:p>
        </p:txBody>
      </p:sp>
      <p:sp>
        <p:nvSpPr>
          <p:cNvPr id="6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434522814"/>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F78FBE3-7E1C-4EED-AC8C-A4E242EBBD7A}"/>
              </a:ext>
            </a:extLst>
          </p:cNvPr>
          <p:cNvSpPr>
            <a:spLocks noGrp="1"/>
          </p:cNvSpPr>
          <p:nvPr>
            <p:ph type="pic" sz="quarter" idx="11"/>
          </p:nvPr>
        </p:nvSpPr>
        <p:spPr>
          <a:xfrm>
            <a:off x="0" y="1"/>
            <a:ext cx="12192000" cy="6858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11551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750"/>
                                        <p:tgtEl>
                                          <p:spTgt spid="2"/>
                                        </p:tgtEl>
                                      </p:cBhvr>
                                    </p:animEffect>
                                  </p:childTnLst>
                                </p:cTn>
                              </p:par>
                              <p:par>
                                <p:cTn id="8" presetID="6" presetClass="emph" presetSubtype="0" repeatCount="indefinite" accel="50000" decel="50000" autoRev="1" fill="hold" grpId="1" nodeType="withEffect">
                                  <p:stCondLst>
                                    <p:cond delay="0"/>
                                  </p:stCondLst>
                                  <p:childTnLst>
                                    <p:animScale>
                                      <p:cBhvr>
                                        <p:cTn id="9" dur="20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2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A205B2F-1F07-4D2D-8792-E3DBA5F0BFDD}"/>
              </a:ext>
            </a:extLst>
          </p:cNvPr>
          <p:cNvSpPr>
            <a:spLocks noGrp="1"/>
          </p:cNvSpPr>
          <p:nvPr>
            <p:ph type="pic" sz="quarter" idx="11"/>
          </p:nvPr>
        </p:nvSpPr>
        <p:spPr>
          <a:xfrm>
            <a:off x="3668486" y="1001486"/>
            <a:ext cx="4855028" cy="4855028"/>
          </a:xfrm>
          <a:custGeom>
            <a:avLst/>
            <a:gdLst>
              <a:gd name="connsiteX0" fmla="*/ 2427514 w 4855028"/>
              <a:gd name="connsiteY0" fmla="*/ 0 h 4855028"/>
              <a:gd name="connsiteX1" fmla="*/ 4855028 w 4855028"/>
              <a:gd name="connsiteY1" fmla="*/ 2427514 h 4855028"/>
              <a:gd name="connsiteX2" fmla="*/ 2427514 w 4855028"/>
              <a:gd name="connsiteY2" fmla="*/ 4855028 h 4855028"/>
              <a:gd name="connsiteX3" fmla="*/ 0 w 4855028"/>
              <a:gd name="connsiteY3" fmla="*/ 2427514 h 4855028"/>
              <a:gd name="connsiteX4" fmla="*/ 2427514 w 4855028"/>
              <a:gd name="connsiteY4" fmla="*/ 0 h 485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028" h="4855028">
                <a:moveTo>
                  <a:pt x="2427514" y="0"/>
                </a:moveTo>
                <a:cubicBezTo>
                  <a:pt x="3768193" y="0"/>
                  <a:pt x="4855028" y="1086835"/>
                  <a:pt x="4855028" y="2427514"/>
                </a:cubicBezTo>
                <a:cubicBezTo>
                  <a:pt x="4855028" y="3768193"/>
                  <a:pt x="3768193" y="4855028"/>
                  <a:pt x="2427514" y="4855028"/>
                </a:cubicBezTo>
                <a:cubicBezTo>
                  <a:pt x="1086835" y="4855028"/>
                  <a:pt x="0" y="3768193"/>
                  <a:pt x="0" y="2427514"/>
                </a:cubicBezTo>
                <a:cubicBezTo>
                  <a:pt x="0" y="1086835"/>
                  <a:pt x="1086835" y="0"/>
                  <a:pt x="2427514"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273308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6" presetClass="emph" presetSubtype="0" accel="52000" decel="48000" autoRev="1" fill="hold" grpId="1" nodeType="withEffect">
                                  <p:stCondLst>
                                    <p:cond delay="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63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5">
                <a:lumMod val="60000"/>
                <a:lumOff val="40000"/>
              </a:schemeClr>
            </a:gs>
          </a:gsLst>
          <a:lin ang="27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B6D14F-EDA7-4FE0-9C48-2FEE91C30F36}"/>
              </a:ext>
            </a:extLst>
          </p:cNvPr>
          <p:cNvSpPr/>
          <p:nvPr userDrawn="1"/>
        </p:nvSpPr>
        <p:spPr>
          <a:xfrm>
            <a:off x="0" y="0"/>
            <a:ext cx="12192000" cy="6858000"/>
          </a:xfrm>
          <a:prstGeom prst="rect">
            <a:avLst/>
          </a:prstGeom>
          <a:gradFill>
            <a:gsLst>
              <a:gs pos="15000">
                <a:schemeClr val="bg1"/>
              </a:gs>
              <a:gs pos="50000">
                <a:schemeClr val="bg1">
                  <a:alpha val="18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75">
            <a:extLst>
              <a:ext uri="{FF2B5EF4-FFF2-40B4-BE49-F238E27FC236}">
                <a16:creationId xmlns:a16="http://schemas.microsoft.com/office/drawing/2014/main" id="{C5042996-E278-495E-A78D-6F7AF6B06F3F}"/>
              </a:ext>
            </a:extLst>
          </p:cNvPr>
          <p:cNvSpPr>
            <a:spLocks noGrp="1" noChangeAspect="1"/>
          </p:cNvSpPr>
          <p:nvPr>
            <p:ph type="pic" sz="quarter" idx="37"/>
          </p:nvPr>
        </p:nvSpPr>
        <p:spPr>
          <a:xfrm>
            <a:off x="6942516" y="-68660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4" name="Picture Placeholder 75">
            <a:extLst>
              <a:ext uri="{FF2B5EF4-FFF2-40B4-BE49-F238E27FC236}">
                <a16:creationId xmlns:a16="http://schemas.microsoft.com/office/drawing/2014/main" id="{00FABBDD-BE83-4A45-872B-978BAC0A3F75}"/>
              </a:ext>
            </a:extLst>
          </p:cNvPr>
          <p:cNvSpPr>
            <a:spLocks noGrp="1" noChangeAspect="1"/>
          </p:cNvSpPr>
          <p:nvPr>
            <p:ph type="pic" sz="quarter" idx="38"/>
          </p:nvPr>
        </p:nvSpPr>
        <p:spPr>
          <a:xfrm>
            <a:off x="4708566" y="57285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5" name="Picture Placeholder 75">
            <a:extLst>
              <a:ext uri="{FF2B5EF4-FFF2-40B4-BE49-F238E27FC236}">
                <a16:creationId xmlns:a16="http://schemas.microsoft.com/office/drawing/2014/main" id="{EC0E2B08-345F-4139-A08F-2691FBFA4942}"/>
              </a:ext>
            </a:extLst>
          </p:cNvPr>
          <p:cNvSpPr>
            <a:spLocks noGrp="1" noChangeAspect="1"/>
          </p:cNvSpPr>
          <p:nvPr>
            <p:ph type="pic" sz="quarter" idx="24"/>
          </p:nvPr>
        </p:nvSpPr>
        <p:spPr>
          <a:xfrm>
            <a:off x="9672466" y="-53115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6" name="Picture Placeholder 75">
            <a:extLst>
              <a:ext uri="{FF2B5EF4-FFF2-40B4-BE49-F238E27FC236}">
                <a16:creationId xmlns:a16="http://schemas.microsoft.com/office/drawing/2014/main" id="{73583E47-11B9-492A-8892-5EE87E960D45}"/>
              </a:ext>
            </a:extLst>
          </p:cNvPr>
          <p:cNvSpPr>
            <a:spLocks noGrp="1" noChangeAspect="1"/>
          </p:cNvSpPr>
          <p:nvPr>
            <p:ph type="pic" sz="quarter" idx="25"/>
          </p:nvPr>
        </p:nvSpPr>
        <p:spPr>
          <a:xfrm>
            <a:off x="7438514" y="72830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7" name="Picture Placeholder 75">
            <a:extLst>
              <a:ext uri="{FF2B5EF4-FFF2-40B4-BE49-F238E27FC236}">
                <a16:creationId xmlns:a16="http://schemas.microsoft.com/office/drawing/2014/main" id="{3CFD905A-1E2E-405F-A34F-2ABBFD820B32}"/>
              </a:ext>
            </a:extLst>
          </p:cNvPr>
          <p:cNvSpPr>
            <a:spLocks noGrp="1" noChangeAspect="1"/>
          </p:cNvSpPr>
          <p:nvPr>
            <p:ph type="pic" sz="quarter" idx="26"/>
          </p:nvPr>
        </p:nvSpPr>
        <p:spPr>
          <a:xfrm>
            <a:off x="5204564" y="198776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8" name="Picture Placeholder 75">
            <a:extLst>
              <a:ext uri="{FF2B5EF4-FFF2-40B4-BE49-F238E27FC236}">
                <a16:creationId xmlns:a16="http://schemas.microsoft.com/office/drawing/2014/main" id="{64B8D670-ADCD-43D7-BE6C-F00215509E25}"/>
              </a:ext>
            </a:extLst>
          </p:cNvPr>
          <p:cNvSpPr>
            <a:spLocks noGrp="1" noChangeAspect="1"/>
          </p:cNvSpPr>
          <p:nvPr>
            <p:ph type="pic" sz="quarter" idx="31"/>
          </p:nvPr>
        </p:nvSpPr>
        <p:spPr>
          <a:xfrm>
            <a:off x="10280074" y="81369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9" name="Picture Placeholder 75">
            <a:extLst>
              <a:ext uri="{FF2B5EF4-FFF2-40B4-BE49-F238E27FC236}">
                <a16:creationId xmlns:a16="http://schemas.microsoft.com/office/drawing/2014/main" id="{1CEC9EB1-8A64-4CB2-8A30-35E11D245F64}"/>
              </a:ext>
            </a:extLst>
          </p:cNvPr>
          <p:cNvSpPr>
            <a:spLocks noGrp="1" noChangeAspect="1"/>
          </p:cNvSpPr>
          <p:nvPr>
            <p:ph type="pic" sz="quarter" idx="32"/>
          </p:nvPr>
        </p:nvSpPr>
        <p:spPr>
          <a:xfrm>
            <a:off x="8046124" y="2073149"/>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0" name="Picture Placeholder 75">
            <a:extLst>
              <a:ext uri="{FF2B5EF4-FFF2-40B4-BE49-F238E27FC236}">
                <a16:creationId xmlns:a16="http://schemas.microsoft.com/office/drawing/2014/main" id="{AE54C2B7-D89A-4E17-90D0-35D82D2A5F1D}"/>
              </a:ext>
            </a:extLst>
          </p:cNvPr>
          <p:cNvSpPr>
            <a:spLocks noGrp="1" noChangeAspect="1"/>
          </p:cNvSpPr>
          <p:nvPr>
            <p:ph type="pic" sz="quarter" idx="33"/>
          </p:nvPr>
        </p:nvSpPr>
        <p:spPr>
          <a:xfrm>
            <a:off x="5812174" y="3332606"/>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1" name="Picture Placeholder 75">
            <a:extLst>
              <a:ext uri="{FF2B5EF4-FFF2-40B4-BE49-F238E27FC236}">
                <a16:creationId xmlns:a16="http://schemas.microsoft.com/office/drawing/2014/main" id="{BA5479A3-F37F-435A-A9FD-0A5C2CC02569}"/>
              </a:ext>
            </a:extLst>
          </p:cNvPr>
          <p:cNvSpPr>
            <a:spLocks noGrp="1" noChangeAspect="1"/>
          </p:cNvSpPr>
          <p:nvPr>
            <p:ph type="pic" sz="quarter" idx="62"/>
          </p:nvPr>
        </p:nvSpPr>
        <p:spPr>
          <a:xfrm>
            <a:off x="10348604" y="2456075"/>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2" name="Picture Placeholder 75">
            <a:extLst>
              <a:ext uri="{FF2B5EF4-FFF2-40B4-BE49-F238E27FC236}">
                <a16:creationId xmlns:a16="http://schemas.microsoft.com/office/drawing/2014/main" id="{DB67B4DD-1426-4F3C-90DB-8D1339FF20F2}"/>
              </a:ext>
            </a:extLst>
          </p:cNvPr>
          <p:cNvSpPr>
            <a:spLocks noGrp="1" noChangeAspect="1"/>
          </p:cNvSpPr>
          <p:nvPr>
            <p:ph type="pic" sz="quarter" idx="63"/>
          </p:nvPr>
        </p:nvSpPr>
        <p:spPr>
          <a:xfrm>
            <a:off x="8114654" y="3715532"/>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
        <p:nvSpPr>
          <p:cNvPr id="13" name="Picture Placeholder 75">
            <a:extLst>
              <a:ext uri="{FF2B5EF4-FFF2-40B4-BE49-F238E27FC236}">
                <a16:creationId xmlns:a16="http://schemas.microsoft.com/office/drawing/2014/main" id="{3FD05F99-7EF9-40EF-82E4-AA4791D708B5}"/>
              </a:ext>
            </a:extLst>
          </p:cNvPr>
          <p:cNvSpPr>
            <a:spLocks noGrp="1" noChangeAspect="1"/>
          </p:cNvSpPr>
          <p:nvPr>
            <p:ph type="pic" sz="quarter" idx="68"/>
          </p:nvPr>
        </p:nvSpPr>
        <p:spPr>
          <a:xfrm>
            <a:off x="10536718" y="4037823"/>
            <a:ext cx="3283674" cy="1847308"/>
          </a:xfrm>
          <a:custGeom>
            <a:avLst/>
            <a:gdLst>
              <a:gd name="connsiteX0" fmla="*/ 215874 w 10578156"/>
              <a:gd name="connsiteY0" fmla="*/ 0 h 5950214"/>
              <a:gd name="connsiteX1" fmla="*/ 10362282 w 10578156"/>
              <a:gd name="connsiteY1" fmla="*/ 0 h 5950214"/>
              <a:gd name="connsiteX2" fmla="*/ 10578156 w 10578156"/>
              <a:gd name="connsiteY2" fmla="*/ 215874 h 5950214"/>
              <a:gd name="connsiteX3" fmla="*/ 10578156 w 10578156"/>
              <a:gd name="connsiteY3" fmla="*/ 5734340 h 5950214"/>
              <a:gd name="connsiteX4" fmla="*/ 10362282 w 10578156"/>
              <a:gd name="connsiteY4" fmla="*/ 5950214 h 5950214"/>
              <a:gd name="connsiteX5" fmla="*/ 215874 w 10578156"/>
              <a:gd name="connsiteY5" fmla="*/ 5950214 h 5950214"/>
              <a:gd name="connsiteX6" fmla="*/ 0 w 10578156"/>
              <a:gd name="connsiteY6" fmla="*/ 5734340 h 5950214"/>
              <a:gd name="connsiteX7" fmla="*/ 0 w 10578156"/>
              <a:gd name="connsiteY7" fmla="*/ 215874 h 5950214"/>
              <a:gd name="connsiteX8" fmla="*/ 215874 w 10578156"/>
              <a:gd name="connsiteY8" fmla="*/ 0 h 59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8156" h="5950214">
                <a:moveTo>
                  <a:pt x="215874" y="0"/>
                </a:moveTo>
                <a:lnTo>
                  <a:pt x="10362282" y="0"/>
                </a:lnTo>
                <a:cubicBezTo>
                  <a:pt x="10481506" y="0"/>
                  <a:pt x="10578156" y="96650"/>
                  <a:pt x="10578156" y="215874"/>
                </a:cubicBezTo>
                <a:lnTo>
                  <a:pt x="10578156" y="5734340"/>
                </a:lnTo>
                <a:cubicBezTo>
                  <a:pt x="10578156" y="5853564"/>
                  <a:pt x="10481506" y="5950214"/>
                  <a:pt x="10362282" y="5950214"/>
                </a:cubicBezTo>
                <a:lnTo>
                  <a:pt x="215874" y="5950214"/>
                </a:lnTo>
                <a:cubicBezTo>
                  <a:pt x="96650" y="5950214"/>
                  <a:pt x="0" y="5853564"/>
                  <a:pt x="0" y="5734340"/>
                </a:cubicBezTo>
                <a:lnTo>
                  <a:pt x="0" y="215874"/>
                </a:lnTo>
                <a:cubicBezTo>
                  <a:pt x="0" y="96650"/>
                  <a:pt x="96650" y="0"/>
                  <a:pt x="215874" y="0"/>
                </a:cubicBezTo>
                <a:close/>
              </a:path>
            </a:pathLst>
          </a:custGeom>
          <a:solidFill>
            <a:schemeClr val="bg1"/>
          </a:solidFill>
          <a:effectLst>
            <a:outerShdw blurRad="914400" dist="495300" dir="8100000" algn="ctr" rotWithShape="0">
              <a:schemeClr val="tx1">
                <a:lumMod val="75000"/>
                <a:lumOff val="25000"/>
                <a:alpha val="14000"/>
              </a:schemeClr>
            </a:outerShdw>
          </a:effectLst>
          <a:scene3d>
            <a:camera prst="orthographicFront">
              <a:rot lat="19800000" lon="18600000" rev="3600000"/>
            </a:camera>
            <a:lightRig rig="chilly" dir="t"/>
          </a:scene3d>
          <a:sp3d extrusionH="31750" prstMaterial="plastic"/>
        </p:spPr>
        <p:txBody>
          <a:bodyPr wrap="square" anchor="ctr">
            <a:noAutofit/>
          </a:bodyPr>
          <a:lstStyle>
            <a:lvl1pPr algn="ctr">
              <a:defRPr sz="1400"/>
            </a:lvl1pPr>
          </a:lstStyle>
          <a:p>
            <a:endParaRPr lang="en-US"/>
          </a:p>
        </p:txBody>
      </p:sp>
    </p:spTree>
    <p:extLst>
      <p:ext uri="{BB962C8B-B14F-4D97-AF65-F5344CB8AC3E}">
        <p14:creationId xmlns:p14="http://schemas.microsoft.com/office/powerpoint/2010/main" val="122279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1+#ppt_w/2"/>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750" fill="hold"/>
                                        <p:tgtEl>
                                          <p:spTgt spid="3"/>
                                        </p:tgtEl>
                                        <p:attrNameLst>
                                          <p:attrName>ppt_x</p:attrName>
                                        </p:attrNameLst>
                                      </p:cBhvr>
                                      <p:tavLst>
                                        <p:tav tm="0">
                                          <p:val>
                                            <p:strVal val="1+#ppt_w/2"/>
                                          </p:val>
                                        </p:tav>
                                        <p:tav tm="100000">
                                          <p:val>
                                            <p:strVal val="#ppt_x"/>
                                          </p:val>
                                        </p:tav>
                                      </p:tavLst>
                                    </p:anim>
                                    <p:anim calcmode="lin" valueType="num">
                                      <p:cBhvr additive="base">
                                        <p:cTn id="12" dur="175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750" fill="hold"/>
                                        <p:tgtEl>
                                          <p:spTgt spid="7"/>
                                        </p:tgtEl>
                                        <p:attrNameLst>
                                          <p:attrName>ppt_x</p:attrName>
                                        </p:attrNameLst>
                                      </p:cBhvr>
                                      <p:tavLst>
                                        <p:tav tm="0">
                                          <p:val>
                                            <p:strVal val="1+#ppt_w/2"/>
                                          </p:val>
                                        </p:tav>
                                        <p:tav tm="100000">
                                          <p:val>
                                            <p:strVal val="#ppt_x"/>
                                          </p:val>
                                        </p:tav>
                                      </p:tavLst>
                                    </p:anim>
                                    <p:anim calcmode="lin" valueType="num">
                                      <p:cBhvr additive="base">
                                        <p:cTn id="16" dur="17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750" fill="hold"/>
                                        <p:tgtEl>
                                          <p:spTgt spid="6"/>
                                        </p:tgtEl>
                                        <p:attrNameLst>
                                          <p:attrName>ppt_x</p:attrName>
                                        </p:attrNameLst>
                                      </p:cBhvr>
                                      <p:tavLst>
                                        <p:tav tm="0">
                                          <p:val>
                                            <p:strVal val="1+#ppt_w/2"/>
                                          </p:val>
                                        </p:tav>
                                        <p:tav tm="100000">
                                          <p:val>
                                            <p:strVal val="#ppt_x"/>
                                          </p:val>
                                        </p:tav>
                                      </p:tavLst>
                                    </p:anim>
                                    <p:anim calcmode="lin" valueType="num">
                                      <p:cBhvr additive="base">
                                        <p:cTn id="20" dur="175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750" fill="hold"/>
                                        <p:tgtEl>
                                          <p:spTgt spid="5"/>
                                        </p:tgtEl>
                                        <p:attrNameLst>
                                          <p:attrName>ppt_x</p:attrName>
                                        </p:attrNameLst>
                                      </p:cBhvr>
                                      <p:tavLst>
                                        <p:tav tm="0">
                                          <p:val>
                                            <p:strVal val="1+#ppt_w/2"/>
                                          </p:val>
                                        </p:tav>
                                        <p:tav tm="100000">
                                          <p:val>
                                            <p:strVal val="#ppt_x"/>
                                          </p:val>
                                        </p:tav>
                                      </p:tavLst>
                                    </p:anim>
                                    <p:anim calcmode="lin" valueType="num">
                                      <p:cBhvr additive="base">
                                        <p:cTn id="24" dur="175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750" fill="hold"/>
                                        <p:tgtEl>
                                          <p:spTgt spid="10"/>
                                        </p:tgtEl>
                                        <p:attrNameLst>
                                          <p:attrName>ppt_x</p:attrName>
                                        </p:attrNameLst>
                                      </p:cBhvr>
                                      <p:tavLst>
                                        <p:tav tm="0">
                                          <p:val>
                                            <p:strVal val="1+#ppt_w/2"/>
                                          </p:val>
                                        </p:tav>
                                        <p:tav tm="100000">
                                          <p:val>
                                            <p:strVal val="#ppt_x"/>
                                          </p:val>
                                        </p:tav>
                                      </p:tavLst>
                                    </p:anim>
                                    <p:anim calcmode="lin" valueType="num">
                                      <p:cBhvr additive="base">
                                        <p:cTn id="28" dur="175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6" decel="10000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750" fill="hold"/>
                                        <p:tgtEl>
                                          <p:spTgt spid="9"/>
                                        </p:tgtEl>
                                        <p:attrNameLst>
                                          <p:attrName>ppt_x</p:attrName>
                                        </p:attrNameLst>
                                      </p:cBhvr>
                                      <p:tavLst>
                                        <p:tav tm="0">
                                          <p:val>
                                            <p:strVal val="1+#ppt_w/2"/>
                                          </p:val>
                                        </p:tav>
                                        <p:tav tm="100000">
                                          <p:val>
                                            <p:strVal val="#ppt_x"/>
                                          </p:val>
                                        </p:tav>
                                      </p:tavLst>
                                    </p:anim>
                                    <p:anim calcmode="lin" valueType="num">
                                      <p:cBhvr additive="base">
                                        <p:cTn id="32" dur="175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750" fill="hold"/>
                                        <p:tgtEl>
                                          <p:spTgt spid="8"/>
                                        </p:tgtEl>
                                        <p:attrNameLst>
                                          <p:attrName>ppt_x</p:attrName>
                                        </p:attrNameLst>
                                      </p:cBhvr>
                                      <p:tavLst>
                                        <p:tav tm="0">
                                          <p:val>
                                            <p:strVal val="1+#ppt_w/2"/>
                                          </p:val>
                                        </p:tav>
                                        <p:tav tm="100000">
                                          <p:val>
                                            <p:strVal val="#ppt_x"/>
                                          </p:val>
                                        </p:tav>
                                      </p:tavLst>
                                    </p:anim>
                                    <p:anim calcmode="lin" valueType="num">
                                      <p:cBhvr additive="base">
                                        <p:cTn id="36" dur="175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750" fill="hold"/>
                                        <p:tgtEl>
                                          <p:spTgt spid="12"/>
                                        </p:tgtEl>
                                        <p:attrNameLst>
                                          <p:attrName>ppt_x</p:attrName>
                                        </p:attrNameLst>
                                      </p:cBhvr>
                                      <p:tavLst>
                                        <p:tav tm="0">
                                          <p:val>
                                            <p:strVal val="1+#ppt_w/2"/>
                                          </p:val>
                                        </p:tav>
                                        <p:tav tm="100000">
                                          <p:val>
                                            <p:strVal val="#ppt_x"/>
                                          </p:val>
                                        </p:tav>
                                      </p:tavLst>
                                    </p:anim>
                                    <p:anim calcmode="lin" valueType="num">
                                      <p:cBhvr additive="base">
                                        <p:cTn id="40" dur="175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750" fill="hold"/>
                                        <p:tgtEl>
                                          <p:spTgt spid="11"/>
                                        </p:tgtEl>
                                        <p:attrNameLst>
                                          <p:attrName>ppt_x</p:attrName>
                                        </p:attrNameLst>
                                      </p:cBhvr>
                                      <p:tavLst>
                                        <p:tav tm="0">
                                          <p:val>
                                            <p:strVal val="1+#ppt_w/2"/>
                                          </p:val>
                                        </p:tav>
                                        <p:tav tm="100000">
                                          <p:val>
                                            <p:strVal val="#ppt_x"/>
                                          </p:val>
                                        </p:tav>
                                      </p:tavLst>
                                    </p:anim>
                                    <p:anim calcmode="lin" valueType="num">
                                      <p:cBhvr additive="base">
                                        <p:cTn id="44" dur="175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6" decel="10000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750" fill="hold"/>
                                        <p:tgtEl>
                                          <p:spTgt spid="13"/>
                                        </p:tgtEl>
                                        <p:attrNameLst>
                                          <p:attrName>ppt_x</p:attrName>
                                        </p:attrNameLst>
                                      </p:cBhvr>
                                      <p:tavLst>
                                        <p:tav tm="0">
                                          <p:val>
                                            <p:strVal val="1+#ppt_w/2"/>
                                          </p:val>
                                        </p:tav>
                                        <p:tav tm="100000">
                                          <p:val>
                                            <p:strVal val="#ppt_x"/>
                                          </p:val>
                                        </p:tav>
                                      </p:tavLst>
                                    </p:anim>
                                    <p:anim calcmode="lin" valueType="num">
                                      <p:cBhvr additive="base">
                                        <p:cTn id="48" dur="1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64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17A526-E16B-4A1C-B1E3-DDA4F6D0638F}"/>
              </a:ext>
            </a:extLst>
          </p:cNvPr>
          <p:cNvSpPr>
            <a:spLocks noGrp="1"/>
          </p:cNvSpPr>
          <p:nvPr>
            <p:ph type="pic" sz="quarter" idx="11"/>
          </p:nvPr>
        </p:nvSpPr>
        <p:spPr>
          <a:xfrm>
            <a:off x="6327308" y="0"/>
            <a:ext cx="5864692" cy="6556272"/>
          </a:xfrm>
          <a:custGeom>
            <a:avLst/>
            <a:gdLst>
              <a:gd name="connsiteX0" fmla="*/ 497177 w 5864692"/>
              <a:gd name="connsiteY0" fmla="*/ 0 h 6556272"/>
              <a:gd name="connsiteX1" fmla="*/ 5864692 w 5864692"/>
              <a:gd name="connsiteY1" fmla="*/ 0 h 6556272"/>
              <a:gd name="connsiteX2" fmla="*/ 5864692 w 5864692"/>
              <a:gd name="connsiteY2" fmla="*/ 5090603 h 6556272"/>
              <a:gd name="connsiteX3" fmla="*/ 5747460 w 5864692"/>
              <a:gd name="connsiteY3" fmla="*/ 5153876 h 6556272"/>
              <a:gd name="connsiteX4" fmla="*/ 4559918 w 5864692"/>
              <a:gd name="connsiteY4" fmla="*/ 5918870 h 6556272"/>
              <a:gd name="connsiteX5" fmla="*/ 409959 w 5864692"/>
              <a:gd name="connsiteY5" fmla="*/ 5295876 h 6556272"/>
              <a:gd name="connsiteX6" fmla="*/ 329458 w 5864692"/>
              <a:gd name="connsiteY6" fmla="*/ 2316713 h 6556272"/>
              <a:gd name="connsiteX7" fmla="*/ 513609 w 5864692"/>
              <a:gd name="connsiteY7" fmla="*/ 108365 h 65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4692" h="6556272">
                <a:moveTo>
                  <a:pt x="497177" y="0"/>
                </a:moveTo>
                <a:lnTo>
                  <a:pt x="5864692" y="0"/>
                </a:lnTo>
                <a:lnTo>
                  <a:pt x="5864692" y="5090603"/>
                </a:lnTo>
                <a:lnTo>
                  <a:pt x="5747460" y="5153876"/>
                </a:lnTo>
                <a:cubicBezTo>
                  <a:pt x="5342085" y="5388162"/>
                  <a:pt x="4953731" y="5668005"/>
                  <a:pt x="4559918" y="5918870"/>
                </a:cubicBezTo>
                <a:cubicBezTo>
                  <a:pt x="3136423" y="6825714"/>
                  <a:pt x="1402090" y="6887526"/>
                  <a:pt x="409959" y="5295876"/>
                </a:cubicBezTo>
                <a:cubicBezTo>
                  <a:pt x="-179739" y="4349704"/>
                  <a:pt x="-66461" y="3304952"/>
                  <a:pt x="329458" y="2316713"/>
                </a:cubicBezTo>
                <a:cubicBezTo>
                  <a:pt x="619950" y="1591601"/>
                  <a:pt x="609483" y="851404"/>
                  <a:pt x="513609" y="108365"/>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7" name="Picture Placeholder 6">
            <a:extLst>
              <a:ext uri="{FF2B5EF4-FFF2-40B4-BE49-F238E27FC236}">
                <a16:creationId xmlns:a16="http://schemas.microsoft.com/office/drawing/2014/main" id="{E3CFFC0E-273E-4423-8D4C-4FA5EAA8D10E}"/>
              </a:ext>
            </a:extLst>
          </p:cNvPr>
          <p:cNvSpPr>
            <a:spLocks noGrp="1"/>
          </p:cNvSpPr>
          <p:nvPr>
            <p:ph type="pic" sz="quarter" idx="12"/>
          </p:nvPr>
        </p:nvSpPr>
        <p:spPr>
          <a:xfrm>
            <a:off x="2" y="2666623"/>
            <a:ext cx="3749255" cy="4191379"/>
          </a:xfrm>
          <a:custGeom>
            <a:avLst/>
            <a:gdLst>
              <a:gd name="connsiteX0" fmla="*/ 2086280 w 3749255"/>
              <a:gd name="connsiteY0" fmla="*/ 65 h 4191379"/>
              <a:gd name="connsiteX1" fmla="*/ 3487172 w 3749255"/>
              <a:gd name="connsiteY1" fmla="*/ 805763 h 4191379"/>
              <a:gd name="connsiteX2" fmla="*/ 3538635 w 3749255"/>
              <a:gd name="connsiteY2" fmla="*/ 2710321 h 4191379"/>
              <a:gd name="connsiteX3" fmla="*/ 3420909 w 3749255"/>
              <a:gd name="connsiteY3" fmla="*/ 4122102 h 4191379"/>
              <a:gd name="connsiteX4" fmla="*/ 3431414 w 3749255"/>
              <a:gd name="connsiteY4" fmla="*/ 4191379 h 4191379"/>
              <a:gd name="connsiteX5" fmla="*/ 0 w 3749255"/>
              <a:gd name="connsiteY5" fmla="*/ 4191379 h 4191379"/>
              <a:gd name="connsiteX6" fmla="*/ 0 w 3749255"/>
              <a:gd name="connsiteY6" fmla="*/ 936993 h 4191379"/>
              <a:gd name="connsiteX7" fmla="*/ 74946 w 3749255"/>
              <a:gd name="connsiteY7" fmla="*/ 896543 h 4191379"/>
              <a:gd name="connsiteX8" fmla="*/ 834133 w 3749255"/>
              <a:gd name="connsiteY8" fmla="*/ 407488 h 4191379"/>
              <a:gd name="connsiteX9" fmla="*/ 2086280 w 3749255"/>
              <a:gd name="connsiteY9" fmla="*/ 65 h 419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9255" h="4191379">
                <a:moveTo>
                  <a:pt x="2086280" y="65"/>
                </a:moveTo>
                <a:cubicBezTo>
                  <a:pt x="2623497" y="-4502"/>
                  <a:pt x="3130399" y="233402"/>
                  <a:pt x="3487172" y="805763"/>
                </a:cubicBezTo>
                <a:cubicBezTo>
                  <a:pt x="3864162" y="1410644"/>
                  <a:pt x="3791744" y="2078547"/>
                  <a:pt x="3538635" y="2710321"/>
                </a:cubicBezTo>
                <a:cubicBezTo>
                  <a:pt x="3352927" y="3173880"/>
                  <a:pt x="3359617" y="3647083"/>
                  <a:pt x="3420909" y="4122102"/>
                </a:cubicBezTo>
                <a:lnTo>
                  <a:pt x="3431414" y="4191379"/>
                </a:lnTo>
                <a:lnTo>
                  <a:pt x="0" y="4191379"/>
                </a:lnTo>
                <a:lnTo>
                  <a:pt x="0" y="936993"/>
                </a:lnTo>
                <a:lnTo>
                  <a:pt x="74946" y="896543"/>
                </a:lnTo>
                <a:cubicBezTo>
                  <a:pt x="334099" y="746766"/>
                  <a:pt x="582371" y="567864"/>
                  <a:pt x="834133" y="407488"/>
                </a:cubicBezTo>
                <a:cubicBezTo>
                  <a:pt x="1232271" y="153852"/>
                  <a:pt x="1668445" y="3618"/>
                  <a:pt x="2086280" y="65"/>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231037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grpId="1" nodeType="withEffect">
                                  <p:stCondLst>
                                    <p:cond delay="0"/>
                                  </p:stCondLst>
                                  <p:childTnLst>
                                    <p:animScale>
                                      <p:cBhvr>
                                        <p:cTn id="9" dur="500" fill="hold"/>
                                        <p:tgtEl>
                                          <p:spTgt spid="7"/>
                                        </p:tgtEl>
                                      </p:cBhvr>
                                      <p:by x="120000" y="120000"/>
                                    </p:animScale>
                                  </p:childTnLst>
                                </p:cTn>
                              </p:par>
                              <p:par>
                                <p:cTn id="10" presetID="18" presetClass="entr" presetSubtype="1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6" presetClass="emph" presetSubtype="0" accel="52000" decel="48000" autoRev="1" fill="hold" grpId="1" nodeType="withEffect">
                                  <p:stCondLst>
                                    <p:cond delay="0"/>
                                  </p:stCondLst>
                                  <p:childTnLst>
                                    <p:animScale>
                                      <p:cBhvr>
                                        <p:cTn id="14"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animBg="1"/>
      <p:bldP spid="7"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CA20A9-37CE-491B-9055-A735C2A5C1C0}"/>
              </a:ext>
            </a:extLst>
          </p:cNvPr>
          <p:cNvSpPr/>
          <p:nvPr userDrawn="1"/>
        </p:nvSpPr>
        <p:spPr>
          <a:xfrm>
            <a:off x="580572" y="3550869"/>
            <a:ext cx="11030858" cy="2809707"/>
          </a:xfrm>
          <a:prstGeom prst="roundRect">
            <a:avLst>
              <a:gd name="adj" fmla="val 11401"/>
            </a:avLst>
          </a:prstGeom>
          <a:gradFill flip="none" rotWithShape="1">
            <a:gsLst>
              <a:gs pos="0">
                <a:schemeClr val="accent4"/>
              </a:gs>
              <a:gs pos="50000">
                <a:schemeClr val="accent5"/>
              </a:gs>
              <a:gs pos="100000">
                <a:schemeClr val="accent6"/>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3" name="Rectangle: Rounded Corners 2">
            <a:extLst>
              <a:ext uri="{FF2B5EF4-FFF2-40B4-BE49-F238E27FC236}">
                <a16:creationId xmlns:a16="http://schemas.microsoft.com/office/drawing/2014/main" id="{46581E12-A4BD-4A2E-A0F8-75C7B9C7D6BC}"/>
              </a:ext>
            </a:extLst>
          </p:cNvPr>
          <p:cNvSpPr/>
          <p:nvPr userDrawn="1"/>
        </p:nvSpPr>
        <p:spPr>
          <a:xfrm>
            <a:off x="580572" y="497426"/>
            <a:ext cx="11030858" cy="2809707"/>
          </a:xfrm>
          <a:prstGeom prst="roundRect">
            <a:avLst>
              <a:gd name="adj" fmla="val 11401"/>
            </a:avLst>
          </a:prstGeom>
          <a:gradFill flip="none" rotWithShape="1">
            <a:gsLst>
              <a:gs pos="0">
                <a:schemeClr val="accent1"/>
              </a:gs>
              <a:gs pos="55000">
                <a:schemeClr val="accent2"/>
              </a:gs>
              <a:gs pos="100000">
                <a:schemeClr val="accent3"/>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6" name="Picture Placeholder 10">
            <a:extLst>
              <a:ext uri="{FF2B5EF4-FFF2-40B4-BE49-F238E27FC236}">
                <a16:creationId xmlns:a16="http://schemas.microsoft.com/office/drawing/2014/main" id="{6598537E-F81A-4356-A01F-93DEC2578434}"/>
              </a:ext>
            </a:extLst>
          </p:cNvPr>
          <p:cNvSpPr>
            <a:spLocks noGrp="1"/>
          </p:cNvSpPr>
          <p:nvPr>
            <p:ph type="pic" sz="quarter" idx="12"/>
          </p:nvPr>
        </p:nvSpPr>
        <p:spPr>
          <a:xfrm>
            <a:off x="580571" y="497428"/>
            <a:ext cx="2886532" cy="2809707"/>
          </a:xfrm>
          <a:custGeom>
            <a:avLst/>
            <a:gdLst>
              <a:gd name="connsiteX0" fmla="*/ 304460 w 2886532"/>
              <a:gd name="connsiteY0" fmla="*/ 0 h 2809707"/>
              <a:gd name="connsiteX1" fmla="*/ 2886532 w 2886532"/>
              <a:gd name="connsiteY1" fmla="*/ 0 h 2809707"/>
              <a:gd name="connsiteX2" fmla="*/ 2886532 w 2886532"/>
              <a:gd name="connsiteY2" fmla="*/ 2809707 h 2809707"/>
              <a:gd name="connsiteX3" fmla="*/ 304460 w 2886532"/>
              <a:gd name="connsiteY3" fmla="*/ 2809707 h 2809707"/>
              <a:gd name="connsiteX4" fmla="*/ 0 w 2886532"/>
              <a:gd name="connsiteY4" fmla="*/ 2505247 h 2809707"/>
              <a:gd name="connsiteX5" fmla="*/ 0 w 2886532"/>
              <a:gd name="connsiteY5" fmla="*/ 304460 h 2809707"/>
              <a:gd name="connsiteX6" fmla="*/ 304460 w 2886532"/>
              <a:gd name="connsiteY6" fmla="*/ 0 h 280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532" h="2809707">
                <a:moveTo>
                  <a:pt x="304460" y="0"/>
                </a:moveTo>
                <a:lnTo>
                  <a:pt x="2886532" y="0"/>
                </a:lnTo>
                <a:lnTo>
                  <a:pt x="2886532" y="2809707"/>
                </a:lnTo>
                <a:lnTo>
                  <a:pt x="304460" y="2809707"/>
                </a:lnTo>
                <a:cubicBezTo>
                  <a:pt x="136311" y="2809707"/>
                  <a:pt x="0" y="2673396"/>
                  <a:pt x="0" y="2505247"/>
                </a:cubicBezTo>
                <a:lnTo>
                  <a:pt x="0" y="304460"/>
                </a:lnTo>
                <a:cubicBezTo>
                  <a:pt x="0" y="136311"/>
                  <a:pt x="136311" y="0"/>
                  <a:pt x="304460" y="0"/>
                </a:cubicBezTo>
                <a:close/>
              </a:path>
            </a:pathLst>
          </a:custGeom>
          <a:noFill/>
          <a:effectLst>
            <a:outerShdw blurRad="889000" dist="889000" sx="85000" sy="85000" algn="l" rotWithShape="0">
              <a:prstClr val="black">
                <a:alpha val="10000"/>
              </a:prstClr>
            </a:outerShdw>
          </a:effectLst>
        </p:spPr>
        <p:txBody>
          <a:bodyPr wrap="square">
            <a:noAutofit/>
          </a:bodyPr>
          <a:lstStyle>
            <a:lvl1pPr marL="0" indent="0" algn="ctr">
              <a:buNone/>
              <a:defRPr sz="2237">
                <a:solidFill>
                  <a:schemeClr val="tx1">
                    <a:lumMod val="65000"/>
                    <a:lumOff val="35000"/>
                  </a:schemeClr>
                </a:solidFill>
              </a:defRPr>
            </a:lvl1pPr>
          </a:lstStyle>
          <a:p>
            <a:endParaRPr lang="id-ID"/>
          </a:p>
        </p:txBody>
      </p:sp>
      <p:sp>
        <p:nvSpPr>
          <p:cNvPr id="7" name="Picture Placeholder 11">
            <a:extLst>
              <a:ext uri="{FF2B5EF4-FFF2-40B4-BE49-F238E27FC236}">
                <a16:creationId xmlns:a16="http://schemas.microsoft.com/office/drawing/2014/main" id="{119E2FFF-C16C-423A-A4C5-A1A0A26C68C6}"/>
              </a:ext>
            </a:extLst>
          </p:cNvPr>
          <p:cNvSpPr>
            <a:spLocks noGrp="1"/>
          </p:cNvSpPr>
          <p:nvPr>
            <p:ph type="pic" sz="quarter" idx="11"/>
          </p:nvPr>
        </p:nvSpPr>
        <p:spPr>
          <a:xfrm>
            <a:off x="8724896" y="3550869"/>
            <a:ext cx="2886532" cy="2809707"/>
          </a:xfrm>
          <a:custGeom>
            <a:avLst/>
            <a:gdLst>
              <a:gd name="connsiteX0" fmla="*/ 0 w 2886532"/>
              <a:gd name="connsiteY0" fmla="*/ 0 h 2809707"/>
              <a:gd name="connsiteX1" fmla="*/ 2582072 w 2886532"/>
              <a:gd name="connsiteY1" fmla="*/ 0 h 2809707"/>
              <a:gd name="connsiteX2" fmla="*/ 2886532 w 2886532"/>
              <a:gd name="connsiteY2" fmla="*/ 304460 h 2809707"/>
              <a:gd name="connsiteX3" fmla="*/ 2886532 w 2886532"/>
              <a:gd name="connsiteY3" fmla="*/ 2505247 h 2809707"/>
              <a:gd name="connsiteX4" fmla="*/ 2582072 w 2886532"/>
              <a:gd name="connsiteY4" fmla="*/ 2809707 h 2809707"/>
              <a:gd name="connsiteX5" fmla="*/ 0 w 2886532"/>
              <a:gd name="connsiteY5" fmla="*/ 2809707 h 280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6532" h="2809707">
                <a:moveTo>
                  <a:pt x="0" y="0"/>
                </a:moveTo>
                <a:lnTo>
                  <a:pt x="2582072" y="0"/>
                </a:lnTo>
                <a:cubicBezTo>
                  <a:pt x="2750222" y="0"/>
                  <a:pt x="2886532" y="136311"/>
                  <a:pt x="2886532" y="304460"/>
                </a:cubicBezTo>
                <a:lnTo>
                  <a:pt x="2886532" y="2505247"/>
                </a:lnTo>
                <a:cubicBezTo>
                  <a:pt x="2886532" y="2673396"/>
                  <a:pt x="2750222" y="2809707"/>
                  <a:pt x="2582072" y="2809707"/>
                </a:cubicBezTo>
                <a:lnTo>
                  <a:pt x="0" y="2809707"/>
                </a:lnTo>
                <a:close/>
              </a:path>
            </a:pathLst>
          </a:custGeom>
          <a:noFill/>
          <a:effectLst>
            <a:outerShdw blurRad="889000" dist="889000" dir="10800000" sx="85000" sy="85000" algn="r" rotWithShape="0">
              <a:prstClr val="black">
                <a:alpha val="10000"/>
              </a:prstClr>
            </a:outerShdw>
          </a:effectLst>
        </p:spPr>
        <p:txBody>
          <a:bodyPr wrap="square">
            <a:noAutofit/>
          </a:bodyPr>
          <a:lstStyle>
            <a:lvl1pPr marL="0" indent="0" algn="ctr">
              <a:buNone/>
              <a:defRPr sz="2237">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196510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nodePh="1">
                                  <p:stCondLst>
                                    <p:cond delay="5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nodePh="1">
                                  <p:stCondLst>
                                    <p:cond delay="750"/>
                                  </p:stCondLst>
                                  <p:endCondLst>
                                    <p:cond evt="begin" delay="0">
                                      <p:tn val="16"/>
                                    </p:cond>
                                  </p:end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67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1A8B006-4C48-4174-808B-F1D573107924}"/>
              </a:ext>
            </a:extLst>
          </p:cNvPr>
          <p:cNvSpPr>
            <a:spLocks noGrp="1"/>
          </p:cNvSpPr>
          <p:nvPr>
            <p:ph type="pic" sz="quarter" idx="12"/>
          </p:nvPr>
        </p:nvSpPr>
        <p:spPr>
          <a:xfrm>
            <a:off x="522515" y="490098"/>
            <a:ext cx="5873020" cy="5877804"/>
          </a:xfrm>
          <a:custGeom>
            <a:avLst/>
            <a:gdLst>
              <a:gd name="connsiteX0" fmla="*/ 2936510 w 5873020"/>
              <a:gd name="connsiteY0" fmla="*/ 0 h 5877804"/>
              <a:gd name="connsiteX1" fmla="*/ 5873020 w 5873020"/>
              <a:gd name="connsiteY1" fmla="*/ 2938902 h 5877804"/>
              <a:gd name="connsiteX2" fmla="*/ 2936510 w 5873020"/>
              <a:gd name="connsiteY2" fmla="*/ 5877804 h 5877804"/>
              <a:gd name="connsiteX3" fmla="*/ 0 w 5873020"/>
              <a:gd name="connsiteY3" fmla="*/ 2938902 h 5877804"/>
              <a:gd name="connsiteX4" fmla="*/ 2936510 w 5873020"/>
              <a:gd name="connsiteY4" fmla="*/ 0 h 587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20" h="5877804">
                <a:moveTo>
                  <a:pt x="2936510" y="0"/>
                </a:moveTo>
                <a:cubicBezTo>
                  <a:pt x="4558300" y="0"/>
                  <a:pt x="5873020" y="1315791"/>
                  <a:pt x="5873020" y="2938902"/>
                </a:cubicBezTo>
                <a:cubicBezTo>
                  <a:pt x="5873020" y="4562013"/>
                  <a:pt x="4558300" y="5877804"/>
                  <a:pt x="2936510" y="5877804"/>
                </a:cubicBezTo>
                <a:cubicBezTo>
                  <a:pt x="1314720" y="5877804"/>
                  <a:pt x="0" y="4562013"/>
                  <a:pt x="0" y="2938902"/>
                </a:cubicBezTo>
                <a:cubicBezTo>
                  <a:pt x="0" y="1315791"/>
                  <a:pt x="1314720" y="0"/>
                  <a:pt x="2936510"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6080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6" presetClass="emph" presetSubtype="0" accel="52000" decel="48000" autoRev="1" fill="hold" grpId="1" nodeType="withEffect">
                                  <p:stCondLst>
                                    <p:cond delay="0"/>
                                  </p:stCondLst>
                                  <p:childTnLst>
                                    <p:animScale>
                                      <p:cBhvr>
                                        <p:cTn id="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5355413-03DF-4951-8DD3-0560CA02BA82}"/>
              </a:ext>
            </a:extLst>
          </p:cNvPr>
          <p:cNvSpPr>
            <a:spLocks noGrp="1"/>
          </p:cNvSpPr>
          <p:nvPr>
            <p:ph type="pic" sz="quarter" idx="12"/>
          </p:nvPr>
        </p:nvSpPr>
        <p:spPr>
          <a:xfrm>
            <a:off x="4344908" y="1738498"/>
            <a:ext cx="3397510" cy="3400278"/>
          </a:xfrm>
          <a:custGeom>
            <a:avLst/>
            <a:gdLst>
              <a:gd name="connsiteX0" fmla="*/ 1698755 w 3397510"/>
              <a:gd name="connsiteY0" fmla="*/ 0 h 3400278"/>
              <a:gd name="connsiteX1" fmla="*/ 3397510 w 3397510"/>
              <a:gd name="connsiteY1" fmla="*/ 1700139 h 3400278"/>
              <a:gd name="connsiteX2" fmla="*/ 1698755 w 3397510"/>
              <a:gd name="connsiteY2" fmla="*/ 3400278 h 3400278"/>
              <a:gd name="connsiteX3" fmla="*/ 0 w 3397510"/>
              <a:gd name="connsiteY3" fmla="*/ 1700139 h 3400278"/>
              <a:gd name="connsiteX4" fmla="*/ 1698755 w 3397510"/>
              <a:gd name="connsiteY4" fmla="*/ 0 h 340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510" h="3400278">
                <a:moveTo>
                  <a:pt x="1698755" y="0"/>
                </a:moveTo>
                <a:cubicBezTo>
                  <a:pt x="2636951" y="0"/>
                  <a:pt x="3397510" y="761178"/>
                  <a:pt x="3397510" y="1700139"/>
                </a:cubicBezTo>
                <a:cubicBezTo>
                  <a:pt x="3397510" y="2639100"/>
                  <a:pt x="2636951" y="3400278"/>
                  <a:pt x="1698755" y="3400278"/>
                </a:cubicBezTo>
                <a:cubicBezTo>
                  <a:pt x="760559" y="3400278"/>
                  <a:pt x="0" y="2639100"/>
                  <a:pt x="0" y="1700139"/>
                </a:cubicBezTo>
                <a:cubicBezTo>
                  <a:pt x="0" y="761178"/>
                  <a:pt x="760559" y="0"/>
                  <a:pt x="1698755"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31097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B3E5F2-179E-451D-B303-C6DB998CDA29}"/>
              </a:ext>
            </a:extLst>
          </p:cNvPr>
          <p:cNvSpPr/>
          <p:nvPr userDrawn="1"/>
        </p:nvSpPr>
        <p:spPr>
          <a:xfrm>
            <a:off x="-1" y="0"/>
            <a:ext cx="5736168" cy="6858000"/>
          </a:xfrm>
          <a:custGeom>
            <a:avLst/>
            <a:gdLst>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538461"/>
              <a:gd name="connsiteY0" fmla="*/ 0 h 5051066"/>
              <a:gd name="connsiteX1" fmla="*/ 3538461 w 3538461"/>
              <a:gd name="connsiteY1" fmla="*/ 0 h 5051066"/>
              <a:gd name="connsiteX2" fmla="*/ 3538461 w 3538461"/>
              <a:gd name="connsiteY2" fmla="*/ 5051066 h 5051066"/>
              <a:gd name="connsiteX3" fmla="*/ 0 w 3538461"/>
              <a:gd name="connsiteY3" fmla="*/ 5051066 h 5051066"/>
              <a:gd name="connsiteX4" fmla="*/ 0 w 3538461"/>
              <a:gd name="connsiteY4" fmla="*/ 0 h 5051066"/>
              <a:gd name="connsiteX0" fmla="*/ 0 w 3649877"/>
              <a:gd name="connsiteY0" fmla="*/ 0 h 5051066"/>
              <a:gd name="connsiteX1" fmla="*/ 3538461 w 3649877"/>
              <a:gd name="connsiteY1" fmla="*/ 0 h 5051066"/>
              <a:gd name="connsiteX2" fmla="*/ 3538461 w 3649877"/>
              <a:gd name="connsiteY2" fmla="*/ 5051066 h 5051066"/>
              <a:gd name="connsiteX3" fmla="*/ 0 w 3649877"/>
              <a:gd name="connsiteY3" fmla="*/ 5051066 h 5051066"/>
              <a:gd name="connsiteX4" fmla="*/ 0 w 3649877"/>
              <a:gd name="connsiteY4" fmla="*/ 0 h 5051066"/>
              <a:gd name="connsiteX0" fmla="*/ 0 w 3642665"/>
              <a:gd name="connsiteY0" fmla="*/ 0 h 5051066"/>
              <a:gd name="connsiteX1" fmla="*/ 3538461 w 3642665"/>
              <a:gd name="connsiteY1" fmla="*/ 0 h 5051066"/>
              <a:gd name="connsiteX2" fmla="*/ 3538461 w 3642665"/>
              <a:gd name="connsiteY2" fmla="*/ 5051066 h 5051066"/>
              <a:gd name="connsiteX3" fmla="*/ 0 w 3642665"/>
              <a:gd name="connsiteY3" fmla="*/ 5051066 h 5051066"/>
              <a:gd name="connsiteX4" fmla="*/ 0 w 3642665"/>
              <a:gd name="connsiteY4" fmla="*/ 0 h 5051066"/>
              <a:gd name="connsiteX0" fmla="*/ 0 w 3640854"/>
              <a:gd name="connsiteY0" fmla="*/ 0 h 5051066"/>
              <a:gd name="connsiteX1" fmla="*/ 3538461 w 3640854"/>
              <a:gd name="connsiteY1" fmla="*/ 0 h 5051066"/>
              <a:gd name="connsiteX2" fmla="*/ 3538461 w 3640854"/>
              <a:gd name="connsiteY2" fmla="*/ 5051066 h 5051066"/>
              <a:gd name="connsiteX3" fmla="*/ 0 w 3640854"/>
              <a:gd name="connsiteY3" fmla="*/ 5051066 h 5051066"/>
              <a:gd name="connsiteX4" fmla="*/ 0 w 3640854"/>
              <a:gd name="connsiteY4" fmla="*/ 0 h 5051066"/>
              <a:gd name="connsiteX0" fmla="*/ 0 w 3726129"/>
              <a:gd name="connsiteY0" fmla="*/ 0 h 5051066"/>
              <a:gd name="connsiteX1" fmla="*/ 3538461 w 3726129"/>
              <a:gd name="connsiteY1" fmla="*/ 0 h 5051066"/>
              <a:gd name="connsiteX2" fmla="*/ 3538461 w 3726129"/>
              <a:gd name="connsiteY2" fmla="*/ 5051066 h 5051066"/>
              <a:gd name="connsiteX3" fmla="*/ 0 w 3726129"/>
              <a:gd name="connsiteY3" fmla="*/ 5051066 h 5051066"/>
              <a:gd name="connsiteX4" fmla="*/ 0 w 3726129"/>
              <a:gd name="connsiteY4" fmla="*/ 0 h 5051066"/>
              <a:gd name="connsiteX0" fmla="*/ 0 w 3698288"/>
              <a:gd name="connsiteY0" fmla="*/ 0 h 5051066"/>
              <a:gd name="connsiteX1" fmla="*/ 3538461 w 3698288"/>
              <a:gd name="connsiteY1" fmla="*/ 0 h 5051066"/>
              <a:gd name="connsiteX2" fmla="*/ 3538461 w 3698288"/>
              <a:gd name="connsiteY2" fmla="*/ 5051066 h 5051066"/>
              <a:gd name="connsiteX3" fmla="*/ 0 w 3698288"/>
              <a:gd name="connsiteY3" fmla="*/ 5051066 h 5051066"/>
              <a:gd name="connsiteX4" fmla="*/ 0 w 3698288"/>
              <a:gd name="connsiteY4" fmla="*/ 0 h 5051066"/>
              <a:gd name="connsiteX0" fmla="*/ 0 w 3693655"/>
              <a:gd name="connsiteY0" fmla="*/ 0 h 5051066"/>
              <a:gd name="connsiteX1" fmla="*/ 3538461 w 3693655"/>
              <a:gd name="connsiteY1" fmla="*/ 0 h 5051066"/>
              <a:gd name="connsiteX2" fmla="*/ 3538461 w 3693655"/>
              <a:gd name="connsiteY2" fmla="*/ 5051066 h 5051066"/>
              <a:gd name="connsiteX3" fmla="*/ 0 w 3693655"/>
              <a:gd name="connsiteY3" fmla="*/ 5051066 h 5051066"/>
              <a:gd name="connsiteX4" fmla="*/ 0 w 3693655"/>
              <a:gd name="connsiteY4" fmla="*/ 0 h 5051066"/>
              <a:gd name="connsiteX0" fmla="*/ 0 w 3707224"/>
              <a:gd name="connsiteY0" fmla="*/ 0 h 5051066"/>
              <a:gd name="connsiteX1" fmla="*/ 3538461 w 3707224"/>
              <a:gd name="connsiteY1" fmla="*/ 0 h 5051066"/>
              <a:gd name="connsiteX2" fmla="*/ 3538461 w 3707224"/>
              <a:gd name="connsiteY2" fmla="*/ 5051066 h 5051066"/>
              <a:gd name="connsiteX3" fmla="*/ 0 w 3707224"/>
              <a:gd name="connsiteY3" fmla="*/ 5051066 h 5051066"/>
              <a:gd name="connsiteX4" fmla="*/ 0 w 3707224"/>
              <a:gd name="connsiteY4" fmla="*/ 0 h 505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7224" h="5051066">
                <a:moveTo>
                  <a:pt x="0" y="0"/>
                </a:moveTo>
                <a:lnTo>
                  <a:pt x="3538461" y="0"/>
                </a:lnTo>
                <a:cubicBezTo>
                  <a:pt x="4306642" y="2312234"/>
                  <a:pt x="2121004" y="3069532"/>
                  <a:pt x="3538461" y="5051066"/>
                </a:cubicBezTo>
                <a:lnTo>
                  <a:pt x="0" y="5051066"/>
                </a:lnTo>
                <a:lnTo>
                  <a:pt x="0" y="0"/>
                </a:lnTo>
                <a:close/>
              </a:path>
            </a:pathLst>
          </a:cu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5">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 name="Picture Placeholder 4">
            <a:extLst>
              <a:ext uri="{FF2B5EF4-FFF2-40B4-BE49-F238E27FC236}">
                <a16:creationId xmlns:a16="http://schemas.microsoft.com/office/drawing/2014/main" id="{C660DCC3-F8C9-4C74-8956-33BE8FB6F137}"/>
              </a:ext>
            </a:extLst>
          </p:cNvPr>
          <p:cNvSpPr>
            <a:spLocks noGrp="1"/>
          </p:cNvSpPr>
          <p:nvPr>
            <p:ph type="pic" sz="quarter" idx="12"/>
          </p:nvPr>
        </p:nvSpPr>
        <p:spPr>
          <a:xfrm>
            <a:off x="3581400" y="857250"/>
            <a:ext cx="3117850" cy="5143500"/>
          </a:xfrm>
          <a:custGeom>
            <a:avLst/>
            <a:gdLst>
              <a:gd name="connsiteX0" fmla="*/ 1558925 w 3117850"/>
              <a:gd name="connsiteY0" fmla="*/ 0 h 5143500"/>
              <a:gd name="connsiteX1" fmla="*/ 3117850 w 3117850"/>
              <a:gd name="connsiteY1" fmla="*/ 1558925 h 5143500"/>
              <a:gd name="connsiteX2" fmla="*/ 3117850 w 3117850"/>
              <a:gd name="connsiteY2" fmla="*/ 3584575 h 5143500"/>
              <a:gd name="connsiteX3" fmla="*/ 1558925 w 3117850"/>
              <a:gd name="connsiteY3" fmla="*/ 5143500 h 5143500"/>
              <a:gd name="connsiteX4" fmla="*/ 0 w 3117850"/>
              <a:gd name="connsiteY4" fmla="*/ 3584575 h 5143500"/>
              <a:gd name="connsiteX5" fmla="*/ 0 w 3117850"/>
              <a:gd name="connsiteY5" fmla="*/ 1558925 h 5143500"/>
              <a:gd name="connsiteX6" fmla="*/ 1558925 w 3117850"/>
              <a:gd name="connsiteY6"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850" h="5143500">
                <a:moveTo>
                  <a:pt x="1558925" y="0"/>
                </a:moveTo>
                <a:cubicBezTo>
                  <a:pt x="2419896" y="0"/>
                  <a:pt x="3117850" y="697954"/>
                  <a:pt x="3117850" y="1558925"/>
                </a:cubicBezTo>
                <a:lnTo>
                  <a:pt x="3117850" y="3584575"/>
                </a:lnTo>
                <a:cubicBezTo>
                  <a:pt x="3117850" y="4445546"/>
                  <a:pt x="2419896" y="5143500"/>
                  <a:pt x="1558925" y="5143500"/>
                </a:cubicBezTo>
                <a:cubicBezTo>
                  <a:pt x="697954" y="5143500"/>
                  <a:pt x="0" y="4445546"/>
                  <a:pt x="0" y="3584575"/>
                </a:cubicBezTo>
                <a:lnTo>
                  <a:pt x="0" y="1558925"/>
                </a:lnTo>
                <a:cubicBezTo>
                  <a:pt x="0" y="697954"/>
                  <a:pt x="697954" y="0"/>
                  <a:pt x="1558925" y="0"/>
                </a:cubicBezTo>
                <a:close/>
              </a:path>
            </a:pathLst>
          </a:custGeom>
          <a:solidFill>
            <a:schemeClr val="bg1">
              <a:lumMod val="85000"/>
              <a:alpha val="10000"/>
            </a:schemeClr>
          </a:solidFill>
          <a:effectLst>
            <a:outerShdw blurRad="1270000" dist="889000" dir="5400000" sx="93000" sy="93000" algn="t" rotWithShape="0">
              <a:prstClr val="black">
                <a:alpha val="22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9097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18" presetClass="entr" presetSubtype="12"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par>
                                <p:cTn id="12" presetID="6" presetClass="emph" presetSubtype="0" accel="52000" decel="48000" autoRev="1" fill="hold" grpId="1" nodeType="withEffect">
                                  <p:stCondLst>
                                    <p:cond delay="250"/>
                                  </p:stCondLst>
                                  <p:childTnLst>
                                    <p:animScale>
                                      <p:cBhvr>
                                        <p:cTn id="13"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70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22D71AE-7F05-43E8-82A1-7107C48BF864}"/>
              </a:ext>
            </a:extLst>
          </p:cNvPr>
          <p:cNvSpPr/>
          <p:nvPr userDrawn="1"/>
        </p:nvSpPr>
        <p:spPr>
          <a:xfrm rot="10800000">
            <a:off x="601497" y="-1"/>
            <a:ext cx="11581078" cy="6858000"/>
          </a:xfrm>
          <a:custGeom>
            <a:avLst/>
            <a:gdLst>
              <a:gd name="connsiteX0" fmla="*/ 8069715 w 18529724"/>
              <a:gd name="connsiteY0" fmla="*/ 0 h 10972800"/>
              <a:gd name="connsiteX1" fmla="*/ 18529724 w 18529724"/>
              <a:gd name="connsiteY1" fmla="*/ 0 h 10972800"/>
              <a:gd name="connsiteX2" fmla="*/ 18510404 w 18529724"/>
              <a:gd name="connsiteY2" fmla="*/ 12327 h 10972800"/>
              <a:gd name="connsiteX3" fmla="*/ 17408146 w 18529724"/>
              <a:gd name="connsiteY3" fmla="*/ 2340724 h 10972800"/>
              <a:gd name="connsiteX4" fmla="*/ 14948581 w 18529724"/>
              <a:gd name="connsiteY4" fmla="*/ 4343647 h 10972800"/>
              <a:gd name="connsiteX5" fmla="*/ 10687241 w 18529724"/>
              <a:gd name="connsiteY5" fmla="*/ 4973137 h 10972800"/>
              <a:gd name="connsiteX6" fmla="*/ 11116235 w 18529724"/>
              <a:gd name="connsiteY6" fmla="*/ 8578397 h 10972800"/>
              <a:gd name="connsiteX7" fmla="*/ 11035798 w 18529724"/>
              <a:gd name="connsiteY7" fmla="*/ 10863539 h 10972800"/>
              <a:gd name="connsiteX8" fmla="*/ 10949267 w 18529724"/>
              <a:gd name="connsiteY8" fmla="*/ 10972800 h 10972800"/>
              <a:gd name="connsiteX9" fmla="*/ 0 w 18529724"/>
              <a:gd name="connsiteY9" fmla="*/ 10972800 h 10972800"/>
              <a:gd name="connsiteX10" fmla="*/ 0 w 18529724"/>
              <a:gd name="connsiteY10" fmla="*/ 8899546 h 10972800"/>
              <a:gd name="connsiteX11" fmla="*/ 37570 w 18529724"/>
              <a:gd name="connsiteY11" fmla="*/ 8900211 h 10972800"/>
              <a:gd name="connsiteX12" fmla="*/ 1878565 w 18529724"/>
              <a:gd name="connsiteY12" fmla="*/ 7204964 h 10972800"/>
              <a:gd name="connsiteX13" fmla="*/ 4910123 w 18529724"/>
              <a:gd name="connsiteY13" fmla="*/ 5259268 h 10972800"/>
              <a:gd name="connsiteX14" fmla="*/ 9171462 w 18529724"/>
              <a:gd name="connsiteY14" fmla="*/ 4372260 h 10972800"/>
              <a:gd name="connsiteX15" fmla="*/ 9057064 w 18529724"/>
              <a:gd name="connsiteY15" fmla="*/ 1081744 h 10972800"/>
              <a:gd name="connsiteX16" fmla="*/ 8125762 w 18529724"/>
              <a:gd name="connsiteY16" fmla="*/ 51355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529724" h="10972800">
                <a:moveTo>
                  <a:pt x="8069715" y="0"/>
                </a:moveTo>
                <a:lnTo>
                  <a:pt x="18529724" y="0"/>
                </a:lnTo>
                <a:lnTo>
                  <a:pt x="18510404" y="12327"/>
                </a:lnTo>
                <a:cubicBezTo>
                  <a:pt x="17630240" y="613204"/>
                  <a:pt x="17333072" y="1389336"/>
                  <a:pt x="17408146" y="2340724"/>
                </a:cubicBezTo>
                <a:cubicBezTo>
                  <a:pt x="17558294" y="4225617"/>
                  <a:pt x="15692170" y="4601165"/>
                  <a:pt x="14948581" y="4343647"/>
                </a:cubicBezTo>
                <a:cubicBezTo>
                  <a:pt x="13161106" y="3724887"/>
                  <a:pt x="11402231" y="3971675"/>
                  <a:pt x="10687241" y="4973137"/>
                </a:cubicBezTo>
                <a:cubicBezTo>
                  <a:pt x="9654081" y="6421679"/>
                  <a:pt x="10479894" y="7627009"/>
                  <a:pt x="11116235" y="8578397"/>
                </a:cubicBezTo>
                <a:cubicBezTo>
                  <a:pt x="11759726" y="9544091"/>
                  <a:pt x="11397762" y="10375662"/>
                  <a:pt x="11035798" y="10863539"/>
                </a:cubicBezTo>
                <a:lnTo>
                  <a:pt x="10949267" y="10972800"/>
                </a:lnTo>
                <a:lnTo>
                  <a:pt x="0" y="10972800"/>
                </a:lnTo>
                <a:lnTo>
                  <a:pt x="0" y="8899546"/>
                </a:lnTo>
                <a:lnTo>
                  <a:pt x="37570" y="8900211"/>
                </a:lnTo>
                <a:cubicBezTo>
                  <a:pt x="1113163" y="8885122"/>
                  <a:pt x="1709649" y="7953378"/>
                  <a:pt x="1878565" y="7204964"/>
                </a:cubicBezTo>
                <a:cubicBezTo>
                  <a:pt x="2261085" y="5502480"/>
                  <a:pt x="3737539" y="5058976"/>
                  <a:pt x="4910123" y="5259268"/>
                </a:cubicBezTo>
                <a:cubicBezTo>
                  <a:pt x="6962144" y="5609780"/>
                  <a:pt x="8238401" y="5491750"/>
                  <a:pt x="9171462" y="4372260"/>
                </a:cubicBezTo>
                <a:cubicBezTo>
                  <a:pt x="10029450" y="3342186"/>
                  <a:pt x="9564707" y="1768461"/>
                  <a:pt x="9057064" y="1081744"/>
                </a:cubicBezTo>
                <a:cubicBezTo>
                  <a:pt x="8735319" y="647182"/>
                  <a:pt x="8377377" y="285046"/>
                  <a:pt x="8125762" y="51355"/>
                </a:cubicBezTo>
                <a:close/>
              </a:path>
            </a:pathLst>
          </a:custGeom>
          <a:gradFill>
            <a:gsLst>
              <a:gs pos="100000">
                <a:schemeClr val="bg1">
                  <a:alpha val="72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25"/>
          </a:p>
        </p:txBody>
      </p:sp>
      <p:grpSp>
        <p:nvGrpSpPr>
          <p:cNvPr id="5" name="Group 4">
            <a:extLst>
              <a:ext uri="{FF2B5EF4-FFF2-40B4-BE49-F238E27FC236}">
                <a16:creationId xmlns:a16="http://schemas.microsoft.com/office/drawing/2014/main" id="{183E9FD9-6E7B-422A-8129-CA746DED8898}"/>
              </a:ext>
            </a:extLst>
          </p:cNvPr>
          <p:cNvGrpSpPr/>
          <p:nvPr userDrawn="1"/>
        </p:nvGrpSpPr>
        <p:grpSpPr>
          <a:xfrm rot="19800000">
            <a:off x="5872286" y="-222204"/>
            <a:ext cx="2083738" cy="4094956"/>
            <a:chOff x="1264256" y="645824"/>
            <a:chExt cx="2821047" cy="5535344"/>
          </a:xfrm>
          <a:effectLst>
            <a:outerShdw blurRad="889000" sx="89000" sy="89000" algn="ctr" rotWithShape="0">
              <a:prstClr val="black">
                <a:alpha val="15000"/>
              </a:prstClr>
            </a:outerShdw>
          </a:effectLst>
        </p:grpSpPr>
        <p:grpSp>
          <p:nvGrpSpPr>
            <p:cNvPr id="6" name="Группа 84">
              <a:extLst>
                <a:ext uri="{FF2B5EF4-FFF2-40B4-BE49-F238E27FC236}">
                  <a16:creationId xmlns:a16="http://schemas.microsoft.com/office/drawing/2014/main" id="{3E624AD8-32F0-42E0-BA6D-88901577043B}"/>
                </a:ext>
              </a:extLst>
            </p:cNvPr>
            <p:cNvGrpSpPr/>
            <p:nvPr/>
          </p:nvGrpSpPr>
          <p:grpSpPr>
            <a:xfrm>
              <a:off x="1264256" y="645824"/>
              <a:ext cx="2821047" cy="5535344"/>
              <a:chOff x="3421706" y="1143000"/>
              <a:chExt cx="2530932" cy="4966092"/>
            </a:xfrm>
          </p:grpSpPr>
          <p:sp>
            <p:nvSpPr>
              <p:cNvPr id="8" name="Скругленный прямоугольник 85">
                <a:extLst>
                  <a:ext uri="{FF2B5EF4-FFF2-40B4-BE49-F238E27FC236}">
                    <a16:creationId xmlns:a16="http://schemas.microsoft.com/office/drawing/2014/main" id="{23A2AEA0-212F-4183-996B-17791AD6CF17}"/>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9" name="Скругленный прямоугольник 86">
                <a:extLst>
                  <a:ext uri="{FF2B5EF4-FFF2-40B4-BE49-F238E27FC236}">
                    <a16:creationId xmlns:a16="http://schemas.microsoft.com/office/drawing/2014/main" id="{CF699D6F-FDCD-4467-9873-DDC1462AC436}"/>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0" name="Скругленный прямоугольник 87">
                <a:extLst>
                  <a:ext uri="{FF2B5EF4-FFF2-40B4-BE49-F238E27FC236}">
                    <a16:creationId xmlns:a16="http://schemas.microsoft.com/office/drawing/2014/main" id="{BD158549-3A1E-4391-8B67-E1D972FA21C0}"/>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1" name="Скругленный прямоугольник 88">
                <a:extLst>
                  <a:ext uri="{FF2B5EF4-FFF2-40B4-BE49-F238E27FC236}">
                    <a16:creationId xmlns:a16="http://schemas.microsoft.com/office/drawing/2014/main" id="{E3976B54-EE24-42F5-8396-505D25A76570}"/>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2" name="Скругленный прямоугольник 89">
                <a:extLst>
                  <a:ext uri="{FF2B5EF4-FFF2-40B4-BE49-F238E27FC236}">
                    <a16:creationId xmlns:a16="http://schemas.microsoft.com/office/drawing/2014/main" id="{7E9CC45C-941E-4A80-96DA-E341BFBD28F9}"/>
                  </a:ext>
                </a:extLst>
              </p:cNvPr>
              <p:cNvSpPr/>
              <p:nvPr userDrawn="1"/>
            </p:nvSpPr>
            <p:spPr>
              <a:xfrm>
                <a:off x="3453659" y="1143000"/>
                <a:ext cx="2465281" cy="4966092"/>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3" name="Овал 90">
                <a:extLst>
                  <a:ext uri="{FF2B5EF4-FFF2-40B4-BE49-F238E27FC236}">
                    <a16:creationId xmlns:a16="http://schemas.microsoft.com/office/drawing/2014/main" id="{96AD731A-AAD7-4ACA-8916-A854CD873006}"/>
                  </a:ext>
                </a:extLst>
              </p:cNvPr>
              <p:cNvSpPr/>
              <p:nvPr userDrawn="1"/>
            </p:nvSpPr>
            <p:spPr>
              <a:xfrm>
                <a:off x="4481234" y="560448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4" name="Скругленный прямоугольник 91">
                <a:extLst>
                  <a:ext uri="{FF2B5EF4-FFF2-40B4-BE49-F238E27FC236}">
                    <a16:creationId xmlns:a16="http://schemas.microsoft.com/office/drawing/2014/main" id="{5B782BCE-38EF-440D-A832-70F97306F559}"/>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5" name="Овал 92">
                <a:extLst>
                  <a:ext uri="{FF2B5EF4-FFF2-40B4-BE49-F238E27FC236}">
                    <a16:creationId xmlns:a16="http://schemas.microsoft.com/office/drawing/2014/main" id="{7C18F60E-003F-46C3-A285-E42E504144B7}"/>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16" name="Овал 93">
                <a:extLst>
                  <a:ext uri="{FF2B5EF4-FFF2-40B4-BE49-F238E27FC236}">
                    <a16:creationId xmlns:a16="http://schemas.microsoft.com/office/drawing/2014/main" id="{B2D23481-473E-4CD1-86FA-3496B83AAE7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grpSp>
        <p:sp>
          <p:nvSpPr>
            <p:cNvPr id="7" name="Rectangle 6">
              <a:extLst>
                <a:ext uri="{FF2B5EF4-FFF2-40B4-BE49-F238E27FC236}">
                  <a16:creationId xmlns:a16="http://schemas.microsoft.com/office/drawing/2014/main" id="{81CA4625-5FAD-49B5-A425-3C705363945E}"/>
                </a:ext>
              </a:extLst>
            </p:cNvPr>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76"/>
            </a:p>
          </p:txBody>
        </p:sp>
      </p:grpSp>
      <p:sp>
        <p:nvSpPr>
          <p:cNvPr id="17" name="Picture Placeholder 4">
            <a:extLst>
              <a:ext uri="{FF2B5EF4-FFF2-40B4-BE49-F238E27FC236}">
                <a16:creationId xmlns:a16="http://schemas.microsoft.com/office/drawing/2014/main" id="{5508BADA-D5F6-4110-9280-56FC84B9FE62}"/>
              </a:ext>
            </a:extLst>
          </p:cNvPr>
          <p:cNvSpPr>
            <a:spLocks noGrp="1"/>
          </p:cNvSpPr>
          <p:nvPr>
            <p:ph type="pic" sz="quarter" idx="10" hasCustomPrompt="1"/>
          </p:nvPr>
        </p:nvSpPr>
        <p:spPr>
          <a:xfrm rot="19800000">
            <a:off x="6012376" y="159055"/>
            <a:ext cx="1719218" cy="3162592"/>
          </a:xfrm>
          <a:prstGeom prst="rect">
            <a:avLst/>
          </a:prstGeom>
        </p:spPr>
        <p:txBody>
          <a:bodyPr/>
          <a:lstStyle>
            <a:lvl1pPr marL="0" indent="0">
              <a:buNone/>
              <a:defRPr sz="1400">
                <a:solidFill>
                  <a:schemeClr val="bg1">
                    <a:lumMod val="75000"/>
                  </a:schemeClr>
                </a:solidFill>
              </a:defRPr>
            </a:lvl1pPr>
          </a:lstStyle>
          <a:p>
            <a:r>
              <a:rPr lang="en-US"/>
              <a:t>Image Preview</a:t>
            </a:r>
          </a:p>
        </p:txBody>
      </p:sp>
      <p:grpSp>
        <p:nvGrpSpPr>
          <p:cNvPr id="18" name="Group 17">
            <a:extLst>
              <a:ext uri="{FF2B5EF4-FFF2-40B4-BE49-F238E27FC236}">
                <a16:creationId xmlns:a16="http://schemas.microsoft.com/office/drawing/2014/main" id="{93AD8887-2FBE-413D-A66E-DC22BD28506F}"/>
              </a:ext>
            </a:extLst>
          </p:cNvPr>
          <p:cNvGrpSpPr/>
          <p:nvPr userDrawn="1"/>
        </p:nvGrpSpPr>
        <p:grpSpPr>
          <a:xfrm rot="19800000">
            <a:off x="8249128" y="3841932"/>
            <a:ext cx="2083738" cy="4094956"/>
            <a:chOff x="1264256" y="645824"/>
            <a:chExt cx="2821047" cy="5535344"/>
          </a:xfrm>
          <a:effectLst>
            <a:outerShdw blurRad="889000" sx="89000" sy="89000" algn="ctr" rotWithShape="0">
              <a:prstClr val="black">
                <a:alpha val="15000"/>
              </a:prstClr>
            </a:outerShdw>
          </a:effectLst>
        </p:grpSpPr>
        <p:grpSp>
          <p:nvGrpSpPr>
            <p:cNvPr id="19" name="Группа 84">
              <a:extLst>
                <a:ext uri="{FF2B5EF4-FFF2-40B4-BE49-F238E27FC236}">
                  <a16:creationId xmlns:a16="http://schemas.microsoft.com/office/drawing/2014/main" id="{D06F7F06-942C-44D6-971F-E36684DA1AE8}"/>
                </a:ext>
              </a:extLst>
            </p:cNvPr>
            <p:cNvGrpSpPr/>
            <p:nvPr/>
          </p:nvGrpSpPr>
          <p:grpSpPr>
            <a:xfrm>
              <a:off x="1264256" y="645824"/>
              <a:ext cx="2821047" cy="5535344"/>
              <a:chOff x="3421706" y="1143000"/>
              <a:chExt cx="2530932" cy="4966092"/>
            </a:xfrm>
          </p:grpSpPr>
          <p:sp>
            <p:nvSpPr>
              <p:cNvPr id="21" name="Скругленный прямоугольник 85">
                <a:extLst>
                  <a:ext uri="{FF2B5EF4-FFF2-40B4-BE49-F238E27FC236}">
                    <a16:creationId xmlns:a16="http://schemas.microsoft.com/office/drawing/2014/main" id="{6A92328C-B0EA-4008-9EFE-8828614CB59C}"/>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2" name="Скругленный прямоугольник 86">
                <a:extLst>
                  <a:ext uri="{FF2B5EF4-FFF2-40B4-BE49-F238E27FC236}">
                    <a16:creationId xmlns:a16="http://schemas.microsoft.com/office/drawing/2014/main" id="{A563F40C-5718-4119-A731-E9CFDA610202}"/>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3" name="Скругленный прямоугольник 87">
                <a:extLst>
                  <a:ext uri="{FF2B5EF4-FFF2-40B4-BE49-F238E27FC236}">
                    <a16:creationId xmlns:a16="http://schemas.microsoft.com/office/drawing/2014/main" id="{340CE091-836A-4948-8260-657FAD3FA0C9}"/>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4" name="Скругленный прямоугольник 88">
                <a:extLst>
                  <a:ext uri="{FF2B5EF4-FFF2-40B4-BE49-F238E27FC236}">
                    <a16:creationId xmlns:a16="http://schemas.microsoft.com/office/drawing/2014/main" id="{0833CCBE-243A-4596-A017-CFE04D5C31EF}"/>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5" name="Скругленный прямоугольник 89">
                <a:extLst>
                  <a:ext uri="{FF2B5EF4-FFF2-40B4-BE49-F238E27FC236}">
                    <a16:creationId xmlns:a16="http://schemas.microsoft.com/office/drawing/2014/main" id="{DACFEC07-C3A2-4263-8CC8-1788620037D4}"/>
                  </a:ext>
                </a:extLst>
              </p:cNvPr>
              <p:cNvSpPr/>
              <p:nvPr userDrawn="1"/>
            </p:nvSpPr>
            <p:spPr>
              <a:xfrm>
                <a:off x="3453659" y="1143000"/>
                <a:ext cx="2465281" cy="4966092"/>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6" name="Овал 90">
                <a:extLst>
                  <a:ext uri="{FF2B5EF4-FFF2-40B4-BE49-F238E27FC236}">
                    <a16:creationId xmlns:a16="http://schemas.microsoft.com/office/drawing/2014/main" id="{E6C750FA-0CD7-48C4-A30E-F1FC299C5510}"/>
                  </a:ext>
                </a:extLst>
              </p:cNvPr>
              <p:cNvSpPr/>
              <p:nvPr userDrawn="1"/>
            </p:nvSpPr>
            <p:spPr>
              <a:xfrm>
                <a:off x="4481234" y="560448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7" name="Скругленный прямоугольник 91">
                <a:extLst>
                  <a:ext uri="{FF2B5EF4-FFF2-40B4-BE49-F238E27FC236}">
                    <a16:creationId xmlns:a16="http://schemas.microsoft.com/office/drawing/2014/main" id="{3E98C7B8-60D5-4E29-85E6-DCCF69309F08}"/>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8" name="Овал 92">
                <a:extLst>
                  <a:ext uri="{FF2B5EF4-FFF2-40B4-BE49-F238E27FC236}">
                    <a16:creationId xmlns:a16="http://schemas.microsoft.com/office/drawing/2014/main" id="{1F59651E-67D6-4564-B93F-FFDDECE0F72F}"/>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29" name="Овал 93">
                <a:extLst>
                  <a:ext uri="{FF2B5EF4-FFF2-40B4-BE49-F238E27FC236}">
                    <a16:creationId xmlns:a16="http://schemas.microsoft.com/office/drawing/2014/main" id="{2FC6FBA3-FF49-4B9E-9639-84FBF8DCB6AF}"/>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grpSp>
        <p:sp>
          <p:nvSpPr>
            <p:cNvPr id="20" name="Rectangle 19">
              <a:extLst>
                <a:ext uri="{FF2B5EF4-FFF2-40B4-BE49-F238E27FC236}">
                  <a16:creationId xmlns:a16="http://schemas.microsoft.com/office/drawing/2014/main" id="{057BB271-4900-4B27-8755-E3879D868449}"/>
                </a:ext>
              </a:extLst>
            </p:cNvPr>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76"/>
            </a:p>
          </p:txBody>
        </p:sp>
      </p:grpSp>
      <p:sp>
        <p:nvSpPr>
          <p:cNvPr id="30" name="Picture Placeholder 4">
            <a:extLst>
              <a:ext uri="{FF2B5EF4-FFF2-40B4-BE49-F238E27FC236}">
                <a16:creationId xmlns:a16="http://schemas.microsoft.com/office/drawing/2014/main" id="{C37E08CC-6F56-4E84-B095-979C57107CF7}"/>
              </a:ext>
            </a:extLst>
          </p:cNvPr>
          <p:cNvSpPr>
            <a:spLocks noGrp="1"/>
          </p:cNvSpPr>
          <p:nvPr>
            <p:ph type="pic" sz="quarter" idx="11" hasCustomPrompt="1"/>
          </p:nvPr>
        </p:nvSpPr>
        <p:spPr>
          <a:xfrm rot="19800000">
            <a:off x="8389220" y="4223190"/>
            <a:ext cx="1719218" cy="3162592"/>
          </a:xfrm>
          <a:prstGeom prst="rect">
            <a:avLst/>
          </a:prstGeom>
        </p:spPr>
        <p:txBody>
          <a:bodyPr/>
          <a:lstStyle>
            <a:lvl1pPr marL="0" indent="0">
              <a:buNone/>
              <a:defRPr sz="1400">
                <a:solidFill>
                  <a:schemeClr val="bg1">
                    <a:lumMod val="75000"/>
                  </a:schemeClr>
                </a:solidFill>
              </a:defRPr>
            </a:lvl1pPr>
          </a:lstStyle>
          <a:p>
            <a:r>
              <a:rPr lang="en-US"/>
              <a:t>Image Preview</a:t>
            </a:r>
          </a:p>
        </p:txBody>
      </p:sp>
      <p:grpSp>
        <p:nvGrpSpPr>
          <p:cNvPr id="31" name="Group 30">
            <a:extLst>
              <a:ext uri="{FF2B5EF4-FFF2-40B4-BE49-F238E27FC236}">
                <a16:creationId xmlns:a16="http://schemas.microsoft.com/office/drawing/2014/main" id="{3F4ECF79-1002-48E9-A736-716E60A6CD44}"/>
              </a:ext>
            </a:extLst>
          </p:cNvPr>
          <p:cNvGrpSpPr/>
          <p:nvPr userDrawn="1"/>
        </p:nvGrpSpPr>
        <p:grpSpPr>
          <a:xfrm rot="19800000">
            <a:off x="9412998" y="402407"/>
            <a:ext cx="2083738" cy="4094956"/>
            <a:chOff x="1264256" y="645824"/>
            <a:chExt cx="2821047" cy="5535344"/>
          </a:xfrm>
          <a:effectLst>
            <a:outerShdw blurRad="889000" sx="89000" sy="89000" algn="ctr" rotWithShape="0">
              <a:prstClr val="black">
                <a:alpha val="15000"/>
              </a:prstClr>
            </a:outerShdw>
          </a:effectLst>
        </p:grpSpPr>
        <p:grpSp>
          <p:nvGrpSpPr>
            <p:cNvPr id="32" name="Группа 84">
              <a:extLst>
                <a:ext uri="{FF2B5EF4-FFF2-40B4-BE49-F238E27FC236}">
                  <a16:creationId xmlns:a16="http://schemas.microsoft.com/office/drawing/2014/main" id="{5C223939-9754-4705-9F29-48123355D55B}"/>
                </a:ext>
              </a:extLst>
            </p:cNvPr>
            <p:cNvGrpSpPr/>
            <p:nvPr/>
          </p:nvGrpSpPr>
          <p:grpSpPr>
            <a:xfrm>
              <a:off x="1264256" y="645824"/>
              <a:ext cx="2821047" cy="5535344"/>
              <a:chOff x="3421706" y="1143000"/>
              <a:chExt cx="2530932" cy="4966092"/>
            </a:xfrm>
          </p:grpSpPr>
          <p:sp>
            <p:nvSpPr>
              <p:cNvPr id="34" name="Скругленный прямоугольник 85">
                <a:extLst>
                  <a:ext uri="{FF2B5EF4-FFF2-40B4-BE49-F238E27FC236}">
                    <a16:creationId xmlns:a16="http://schemas.microsoft.com/office/drawing/2014/main" id="{2624BBBB-B2AF-44A0-A40F-CA6194EE998B}"/>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5" name="Скругленный прямоугольник 86">
                <a:extLst>
                  <a:ext uri="{FF2B5EF4-FFF2-40B4-BE49-F238E27FC236}">
                    <a16:creationId xmlns:a16="http://schemas.microsoft.com/office/drawing/2014/main" id="{46FCCA91-BDBE-40FA-91C8-D3E119166588}"/>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6" name="Скругленный прямоугольник 87">
                <a:extLst>
                  <a:ext uri="{FF2B5EF4-FFF2-40B4-BE49-F238E27FC236}">
                    <a16:creationId xmlns:a16="http://schemas.microsoft.com/office/drawing/2014/main" id="{EF5C1F63-AD34-4F2E-8416-340AF453774C}"/>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7" name="Скругленный прямоугольник 88">
                <a:extLst>
                  <a:ext uri="{FF2B5EF4-FFF2-40B4-BE49-F238E27FC236}">
                    <a16:creationId xmlns:a16="http://schemas.microsoft.com/office/drawing/2014/main" id="{C798FB0A-85F6-40D6-8826-EEF126A7907A}"/>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8" name="Скругленный прямоугольник 89">
                <a:extLst>
                  <a:ext uri="{FF2B5EF4-FFF2-40B4-BE49-F238E27FC236}">
                    <a16:creationId xmlns:a16="http://schemas.microsoft.com/office/drawing/2014/main" id="{21A5BD80-DA33-4E49-A406-9BB3AA7BB081}"/>
                  </a:ext>
                </a:extLst>
              </p:cNvPr>
              <p:cNvSpPr/>
              <p:nvPr userDrawn="1"/>
            </p:nvSpPr>
            <p:spPr>
              <a:xfrm>
                <a:off x="3453659" y="1143000"/>
                <a:ext cx="2465281" cy="4966092"/>
              </a:xfrm>
              <a:prstGeom prst="roundRect">
                <a:avLst/>
              </a:prstGeom>
              <a:solidFill>
                <a:srgbClr val="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39" name="Овал 90">
                <a:extLst>
                  <a:ext uri="{FF2B5EF4-FFF2-40B4-BE49-F238E27FC236}">
                    <a16:creationId xmlns:a16="http://schemas.microsoft.com/office/drawing/2014/main" id="{DA0FC16D-D2CF-4E88-9601-8F8E9B9F747D}"/>
                  </a:ext>
                </a:extLst>
              </p:cNvPr>
              <p:cNvSpPr/>
              <p:nvPr userDrawn="1"/>
            </p:nvSpPr>
            <p:spPr>
              <a:xfrm>
                <a:off x="4481234" y="560448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40" name="Скругленный прямоугольник 91">
                <a:extLst>
                  <a:ext uri="{FF2B5EF4-FFF2-40B4-BE49-F238E27FC236}">
                    <a16:creationId xmlns:a16="http://schemas.microsoft.com/office/drawing/2014/main" id="{8A51B1C4-89A5-4298-93E9-9CE73910AF29}"/>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41" name="Овал 92">
                <a:extLst>
                  <a:ext uri="{FF2B5EF4-FFF2-40B4-BE49-F238E27FC236}">
                    <a16:creationId xmlns:a16="http://schemas.microsoft.com/office/drawing/2014/main" id="{7F48B96F-5DB7-4AB4-81F7-B877F5AFE4E0}"/>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sp>
            <p:nvSpPr>
              <p:cNvPr id="42" name="Овал 93">
                <a:extLst>
                  <a:ext uri="{FF2B5EF4-FFF2-40B4-BE49-F238E27FC236}">
                    <a16:creationId xmlns:a16="http://schemas.microsoft.com/office/drawing/2014/main" id="{B809C463-DB3F-44A0-9A4A-2838E71B04A6}"/>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3"/>
              </a:p>
            </p:txBody>
          </p:sp>
        </p:grpSp>
        <p:sp>
          <p:nvSpPr>
            <p:cNvPr id="33" name="Rectangle 32">
              <a:extLst>
                <a:ext uri="{FF2B5EF4-FFF2-40B4-BE49-F238E27FC236}">
                  <a16:creationId xmlns:a16="http://schemas.microsoft.com/office/drawing/2014/main" id="{A34386A7-532F-4C9D-87D2-A8F7408B47A9}"/>
                </a:ext>
              </a:extLst>
            </p:cNvPr>
            <p:cNvSpPr/>
            <p:nvPr/>
          </p:nvSpPr>
          <p:spPr>
            <a:xfrm>
              <a:off x="1509657" y="1204476"/>
              <a:ext cx="2330245" cy="4281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76"/>
            </a:p>
          </p:txBody>
        </p:sp>
      </p:grpSp>
      <p:sp>
        <p:nvSpPr>
          <p:cNvPr id="43" name="Picture Placeholder 4">
            <a:extLst>
              <a:ext uri="{FF2B5EF4-FFF2-40B4-BE49-F238E27FC236}">
                <a16:creationId xmlns:a16="http://schemas.microsoft.com/office/drawing/2014/main" id="{181125AF-6699-483B-A2BB-C19F091F0DA6}"/>
              </a:ext>
            </a:extLst>
          </p:cNvPr>
          <p:cNvSpPr>
            <a:spLocks noGrp="1"/>
          </p:cNvSpPr>
          <p:nvPr>
            <p:ph type="pic" sz="quarter" idx="12" hasCustomPrompt="1"/>
          </p:nvPr>
        </p:nvSpPr>
        <p:spPr>
          <a:xfrm rot="19800000">
            <a:off x="9553090" y="783666"/>
            <a:ext cx="1719218" cy="3162592"/>
          </a:xfrm>
          <a:prstGeom prst="rect">
            <a:avLst/>
          </a:prstGeom>
        </p:spPr>
        <p:txBody>
          <a:bodyPr/>
          <a:lstStyle>
            <a:lvl1pPr marL="0" indent="0">
              <a:buNone/>
              <a:defRPr sz="1400">
                <a:solidFill>
                  <a:schemeClr val="bg1">
                    <a:lumMod val="75000"/>
                  </a:schemeClr>
                </a:solidFill>
              </a:defRPr>
            </a:lvl1pPr>
          </a:lstStyle>
          <a:p>
            <a:r>
              <a:rPr lang="en-US"/>
              <a:t>Image Preview</a:t>
            </a:r>
          </a:p>
        </p:txBody>
      </p:sp>
    </p:spTree>
    <p:extLst>
      <p:ext uri="{BB962C8B-B14F-4D97-AF65-F5344CB8AC3E}">
        <p14:creationId xmlns:p14="http://schemas.microsoft.com/office/powerpoint/2010/main" val="387734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1+#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750" fill="hold"/>
                                        <p:tgtEl>
                                          <p:spTgt spid="31"/>
                                        </p:tgtEl>
                                        <p:attrNameLst>
                                          <p:attrName>ppt_x</p:attrName>
                                        </p:attrNameLst>
                                      </p:cBhvr>
                                      <p:tavLst>
                                        <p:tav tm="0">
                                          <p:val>
                                            <p:strVal val="1+#ppt_w/2"/>
                                          </p:val>
                                        </p:tav>
                                        <p:tav tm="100000">
                                          <p:val>
                                            <p:strVal val="#ppt_x"/>
                                          </p:val>
                                        </p:tav>
                                      </p:tavLst>
                                    </p:anim>
                                    <p:anim calcmode="lin" valueType="num">
                                      <p:cBhvr additive="base">
                                        <p:cTn id="16" dur="750" fill="hold"/>
                                        <p:tgtEl>
                                          <p:spTgt spid="31"/>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30" grpId="0"/>
      <p:bldP spid="43"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AF08B98-0196-4504-890F-85FF0B4A9CBF}"/>
              </a:ext>
            </a:extLst>
          </p:cNvPr>
          <p:cNvSpPr>
            <a:spLocks noGrp="1"/>
          </p:cNvSpPr>
          <p:nvPr>
            <p:ph type="pic" sz="quarter" idx="14"/>
          </p:nvPr>
        </p:nvSpPr>
        <p:spPr>
          <a:xfrm>
            <a:off x="8785782" y="4622463"/>
            <a:ext cx="2276226" cy="1277332"/>
          </a:xfrm>
          <a:custGeom>
            <a:avLst/>
            <a:gdLst>
              <a:gd name="connsiteX0" fmla="*/ 133060 w 2276226"/>
              <a:gd name="connsiteY0" fmla="*/ 0 h 1277332"/>
              <a:gd name="connsiteX1" fmla="*/ 2143166 w 2276226"/>
              <a:gd name="connsiteY1" fmla="*/ 0 h 1277332"/>
              <a:gd name="connsiteX2" fmla="*/ 2276226 w 2276226"/>
              <a:gd name="connsiteY2" fmla="*/ 133060 h 1277332"/>
              <a:gd name="connsiteX3" fmla="*/ 2276226 w 2276226"/>
              <a:gd name="connsiteY3" fmla="*/ 1144272 h 1277332"/>
              <a:gd name="connsiteX4" fmla="*/ 2143166 w 2276226"/>
              <a:gd name="connsiteY4" fmla="*/ 1277332 h 1277332"/>
              <a:gd name="connsiteX5" fmla="*/ 133060 w 2276226"/>
              <a:gd name="connsiteY5" fmla="*/ 1277332 h 1277332"/>
              <a:gd name="connsiteX6" fmla="*/ 0 w 2276226"/>
              <a:gd name="connsiteY6" fmla="*/ 1144272 h 1277332"/>
              <a:gd name="connsiteX7" fmla="*/ 0 w 2276226"/>
              <a:gd name="connsiteY7" fmla="*/ 133060 h 1277332"/>
              <a:gd name="connsiteX8" fmla="*/ 133060 w 2276226"/>
              <a:gd name="connsiteY8" fmla="*/ 0 h 12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226" h="1277332">
                <a:moveTo>
                  <a:pt x="133060" y="0"/>
                </a:moveTo>
                <a:lnTo>
                  <a:pt x="2143166" y="0"/>
                </a:lnTo>
                <a:cubicBezTo>
                  <a:pt x="2216653" y="0"/>
                  <a:pt x="2276226" y="59573"/>
                  <a:pt x="2276226" y="133060"/>
                </a:cubicBezTo>
                <a:lnTo>
                  <a:pt x="2276226" y="1144272"/>
                </a:lnTo>
                <a:cubicBezTo>
                  <a:pt x="2276226" y="1217759"/>
                  <a:pt x="2216653" y="1277332"/>
                  <a:pt x="2143166" y="1277332"/>
                </a:cubicBezTo>
                <a:lnTo>
                  <a:pt x="133060" y="1277332"/>
                </a:lnTo>
                <a:cubicBezTo>
                  <a:pt x="59573" y="1277332"/>
                  <a:pt x="0" y="1217759"/>
                  <a:pt x="0" y="1144272"/>
                </a:cubicBezTo>
                <a:lnTo>
                  <a:pt x="0" y="133060"/>
                </a:lnTo>
                <a:cubicBezTo>
                  <a:pt x="0" y="59573"/>
                  <a:pt x="59573" y="0"/>
                  <a:pt x="133060"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9" name="Picture Placeholder 8">
            <a:extLst>
              <a:ext uri="{FF2B5EF4-FFF2-40B4-BE49-F238E27FC236}">
                <a16:creationId xmlns:a16="http://schemas.microsoft.com/office/drawing/2014/main" id="{70A09127-7575-40A8-9950-392F6651FCB7}"/>
              </a:ext>
            </a:extLst>
          </p:cNvPr>
          <p:cNvSpPr>
            <a:spLocks noGrp="1"/>
          </p:cNvSpPr>
          <p:nvPr>
            <p:ph type="pic" sz="quarter" idx="13"/>
          </p:nvPr>
        </p:nvSpPr>
        <p:spPr>
          <a:xfrm>
            <a:off x="5154891" y="4495090"/>
            <a:ext cx="2503209" cy="1404706"/>
          </a:xfrm>
          <a:custGeom>
            <a:avLst/>
            <a:gdLst>
              <a:gd name="connsiteX0" fmla="*/ 146328 w 2503209"/>
              <a:gd name="connsiteY0" fmla="*/ 0 h 1404706"/>
              <a:gd name="connsiteX1" fmla="*/ 2356881 w 2503209"/>
              <a:gd name="connsiteY1" fmla="*/ 0 h 1404706"/>
              <a:gd name="connsiteX2" fmla="*/ 2503209 w 2503209"/>
              <a:gd name="connsiteY2" fmla="*/ 146328 h 1404706"/>
              <a:gd name="connsiteX3" fmla="*/ 2503209 w 2503209"/>
              <a:gd name="connsiteY3" fmla="*/ 1258378 h 1404706"/>
              <a:gd name="connsiteX4" fmla="*/ 2356881 w 2503209"/>
              <a:gd name="connsiteY4" fmla="*/ 1404706 h 1404706"/>
              <a:gd name="connsiteX5" fmla="*/ 146328 w 2503209"/>
              <a:gd name="connsiteY5" fmla="*/ 1404706 h 1404706"/>
              <a:gd name="connsiteX6" fmla="*/ 0 w 2503209"/>
              <a:gd name="connsiteY6" fmla="*/ 1258378 h 1404706"/>
              <a:gd name="connsiteX7" fmla="*/ 0 w 2503209"/>
              <a:gd name="connsiteY7" fmla="*/ 146328 h 1404706"/>
              <a:gd name="connsiteX8" fmla="*/ 146328 w 2503209"/>
              <a:gd name="connsiteY8" fmla="*/ 0 h 140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3209" h="1404706">
                <a:moveTo>
                  <a:pt x="146328" y="0"/>
                </a:moveTo>
                <a:lnTo>
                  <a:pt x="2356881" y="0"/>
                </a:lnTo>
                <a:cubicBezTo>
                  <a:pt x="2437696" y="0"/>
                  <a:pt x="2503209" y="65513"/>
                  <a:pt x="2503209" y="146328"/>
                </a:cubicBezTo>
                <a:lnTo>
                  <a:pt x="2503209" y="1258378"/>
                </a:lnTo>
                <a:cubicBezTo>
                  <a:pt x="2503209" y="1339193"/>
                  <a:pt x="2437696" y="1404706"/>
                  <a:pt x="2356881" y="1404706"/>
                </a:cubicBezTo>
                <a:lnTo>
                  <a:pt x="146328" y="1404706"/>
                </a:lnTo>
                <a:cubicBezTo>
                  <a:pt x="65513" y="1404706"/>
                  <a:pt x="0" y="1339193"/>
                  <a:pt x="0" y="1258378"/>
                </a:cubicBezTo>
                <a:lnTo>
                  <a:pt x="0" y="146328"/>
                </a:lnTo>
                <a:cubicBezTo>
                  <a:pt x="0" y="65513"/>
                  <a:pt x="65513" y="0"/>
                  <a:pt x="146328"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7" name="Picture Placeholder 6">
            <a:extLst>
              <a:ext uri="{FF2B5EF4-FFF2-40B4-BE49-F238E27FC236}">
                <a16:creationId xmlns:a16="http://schemas.microsoft.com/office/drawing/2014/main" id="{76B0B092-A192-4248-8E3A-25FCBFF0EEF4}"/>
              </a:ext>
            </a:extLst>
          </p:cNvPr>
          <p:cNvSpPr>
            <a:spLocks noGrp="1"/>
          </p:cNvSpPr>
          <p:nvPr>
            <p:ph type="pic" sz="quarter" idx="12"/>
          </p:nvPr>
        </p:nvSpPr>
        <p:spPr>
          <a:xfrm>
            <a:off x="1524002" y="4622463"/>
            <a:ext cx="2276226" cy="1277332"/>
          </a:xfrm>
          <a:custGeom>
            <a:avLst/>
            <a:gdLst>
              <a:gd name="connsiteX0" fmla="*/ 133060 w 2276226"/>
              <a:gd name="connsiteY0" fmla="*/ 0 h 1277332"/>
              <a:gd name="connsiteX1" fmla="*/ 2143166 w 2276226"/>
              <a:gd name="connsiteY1" fmla="*/ 0 h 1277332"/>
              <a:gd name="connsiteX2" fmla="*/ 2276226 w 2276226"/>
              <a:gd name="connsiteY2" fmla="*/ 133060 h 1277332"/>
              <a:gd name="connsiteX3" fmla="*/ 2276226 w 2276226"/>
              <a:gd name="connsiteY3" fmla="*/ 1144272 h 1277332"/>
              <a:gd name="connsiteX4" fmla="*/ 2143166 w 2276226"/>
              <a:gd name="connsiteY4" fmla="*/ 1277332 h 1277332"/>
              <a:gd name="connsiteX5" fmla="*/ 133060 w 2276226"/>
              <a:gd name="connsiteY5" fmla="*/ 1277332 h 1277332"/>
              <a:gd name="connsiteX6" fmla="*/ 0 w 2276226"/>
              <a:gd name="connsiteY6" fmla="*/ 1144272 h 1277332"/>
              <a:gd name="connsiteX7" fmla="*/ 0 w 2276226"/>
              <a:gd name="connsiteY7" fmla="*/ 133060 h 1277332"/>
              <a:gd name="connsiteX8" fmla="*/ 133060 w 2276226"/>
              <a:gd name="connsiteY8" fmla="*/ 0 h 12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6226" h="1277332">
                <a:moveTo>
                  <a:pt x="133060" y="0"/>
                </a:moveTo>
                <a:lnTo>
                  <a:pt x="2143166" y="0"/>
                </a:lnTo>
                <a:cubicBezTo>
                  <a:pt x="2216653" y="0"/>
                  <a:pt x="2276226" y="59573"/>
                  <a:pt x="2276226" y="133060"/>
                </a:cubicBezTo>
                <a:lnTo>
                  <a:pt x="2276226" y="1144272"/>
                </a:lnTo>
                <a:cubicBezTo>
                  <a:pt x="2276226" y="1217759"/>
                  <a:pt x="2216653" y="1277332"/>
                  <a:pt x="2143166" y="1277332"/>
                </a:cubicBezTo>
                <a:lnTo>
                  <a:pt x="133060" y="1277332"/>
                </a:lnTo>
                <a:cubicBezTo>
                  <a:pt x="59573" y="1277332"/>
                  <a:pt x="0" y="1217759"/>
                  <a:pt x="0" y="1144272"/>
                </a:cubicBezTo>
                <a:lnTo>
                  <a:pt x="0" y="133060"/>
                </a:lnTo>
                <a:cubicBezTo>
                  <a:pt x="0" y="59573"/>
                  <a:pt x="59573" y="0"/>
                  <a:pt x="133060"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56741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Outro">
    <p:spTree>
      <p:nvGrpSpPr>
        <p:cNvPr id="1" name=""/>
        <p:cNvGrpSpPr/>
        <p:nvPr/>
      </p:nvGrpSpPr>
      <p:grpSpPr>
        <a:xfrm>
          <a:off x="0" y="0"/>
          <a:ext cx="0" cy="0"/>
          <a:chOff x="0" y="0"/>
          <a:chExt cx="0" cy="0"/>
        </a:xfrm>
      </p:grpSpPr>
      <p:sp>
        <p:nvSpPr>
          <p:cNvPr id="73" name="Rectangle"/>
          <p:cNvSpPr/>
          <p:nvPr/>
        </p:nvSpPr>
        <p:spPr>
          <a:xfrm>
            <a:off x="3043" y="3257"/>
            <a:ext cx="12185914" cy="6851486"/>
          </a:xfrm>
          <a:prstGeom prst="rect">
            <a:avLst/>
          </a:prstGeom>
          <a:gradFill>
            <a:gsLst>
              <a:gs pos="0">
                <a:srgbClr val="5C34A8"/>
              </a:gs>
              <a:gs pos="100000">
                <a:srgbClr val="4B41CD"/>
              </a:gs>
            </a:gsLst>
            <a:lin ang="5400000"/>
          </a:gra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sp>
        <p:nvSpPr>
          <p:cNvPr id="74" name="Rectangle aux angles arrondis"/>
          <p:cNvSpPr/>
          <p:nvPr/>
        </p:nvSpPr>
        <p:spPr>
          <a:xfrm rot="900000">
            <a:off x="1534652" y="844635"/>
            <a:ext cx="3202745" cy="7918567"/>
          </a:xfrm>
          <a:prstGeom prst="roundRect">
            <a:avLst>
              <a:gd name="adj" fmla="val 50000"/>
            </a:avLst>
          </a:prstGeom>
          <a:solidFill>
            <a:srgbClr val="4B41CD"/>
          </a:solidFill>
          <a:ln w="3175">
            <a:miter lim="400000"/>
          </a:ln>
        </p:spPr>
        <p:txBody>
          <a:bodyPr lIns="35718" tIns="35718" rIns="35718" bIns="35718" anchor="ctr"/>
          <a:lstStyle/>
          <a:p>
            <a:pPr algn="ctr" defTabSz="410765">
              <a:lnSpc>
                <a:spcPct val="100000"/>
              </a:lnSpc>
              <a:spcBef>
                <a:spcPts val="0"/>
              </a:spcBef>
              <a:defRPr sz="1400" b="0">
                <a:latin typeface="Helvetica Neue Medium"/>
                <a:ea typeface="Helvetica Neue Medium"/>
                <a:cs typeface="Helvetica Neue Medium"/>
                <a:sym typeface="Helvetica Neue Medium"/>
              </a:defRPr>
            </a:pPr>
            <a:endParaRPr/>
          </a:p>
        </p:txBody>
      </p:sp>
      <p:sp>
        <p:nvSpPr>
          <p:cNvPr id="75" name="Want to know more? Get in touch"/>
          <p:cNvSpPr txBox="1"/>
          <p:nvPr/>
        </p:nvSpPr>
        <p:spPr>
          <a:xfrm>
            <a:off x="540861" y="2464793"/>
            <a:ext cx="5450142" cy="1473516"/>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8" tIns="35718" rIns="35718" bIns="35718" anchor="ctr">
            <a:spAutoFit/>
          </a:bodyPr>
          <a:lstStyle/>
          <a:p>
            <a:pPr>
              <a:defRPr sz="4000" b="0">
                <a:latin typeface="Poppins Bold"/>
                <a:ea typeface="Poppins Bold"/>
                <a:cs typeface="Poppins Bold"/>
                <a:sym typeface="Poppins Bold"/>
              </a:defRPr>
            </a:pPr>
            <a:r>
              <a:t>Want to know more?</a:t>
            </a:r>
            <a:br>
              <a:rPr/>
            </a:br>
            <a:r>
              <a:t>Get in touch</a:t>
            </a:r>
          </a:p>
        </p:txBody>
      </p:sp>
      <p:sp>
        <p:nvSpPr>
          <p:cNvPr id="76" name="sales@rmb.be…"/>
          <p:cNvSpPr txBox="1"/>
          <p:nvPr/>
        </p:nvSpPr>
        <p:spPr>
          <a:xfrm>
            <a:off x="8074500" y="3533252"/>
            <a:ext cx="1992187" cy="170821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8" tIns="35718" rIns="35718" bIns="35718" anchor="ctr">
            <a:spAutoFit/>
          </a:bodyPr>
          <a:lstStyle/>
          <a:p>
            <a:pPr defTabSz="457200">
              <a:lnSpc>
                <a:spcPct val="120000"/>
              </a:lnSpc>
              <a:spcBef>
                <a:spcPts val="1600"/>
              </a:spcBef>
              <a:defRPr sz="1200" b="0">
                <a:solidFill>
                  <a:srgbClr val="F6F8FD"/>
                </a:solidFill>
                <a:latin typeface="+mj-lt"/>
                <a:ea typeface="+mj-ea"/>
                <a:cs typeface="+mj-cs"/>
                <a:sym typeface="Poppins SemiBold"/>
              </a:defRPr>
            </a:pPr>
            <a:r>
              <a:rPr err="1"/>
              <a:t>sales@rmb.be</a:t>
            </a:r>
            <a:endParaRPr/>
          </a:p>
          <a:p>
            <a:pPr defTabSz="457200">
              <a:lnSpc>
                <a:spcPct val="120000"/>
              </a:lnSpc>
              <a:spcBef>
                <a:spcPts val="1600"/>
              </a:spcBef>
              <a:defRPr sz="1200" b="0">
                <a:solidFill>
                  <a:srgbClr val="F6F8FD"/>
                </a:solidFill>
                <a:latin typeface="+mj-lt"/>
                <a:ea typeface="+mj-ea"/>
                <a:cs typeface="+mj-cs"/>
                <a:sym typeface="Poppins SemiBold"/>
              </a:defRPr>
            </a:pPr>
            <a:r>
              <a:rPr err="1"/>
              <a:t>www.rmb.be</a:t>
            </a:r>
            <a:endParaRPr/>
          </a:p>
          <a:p>
            <a:pPr defTabSz="457200">
              <a:lnSpc>
                <a:spcPct val="120000"/>
              </a:lnSpc>
              <a:spcBef>
                <a:spcPts val="1600"/>
              </a:spcBef>
              <a:defRPr sz="1200" b="0">
                <a:solidFill>
                  <a:srgbClr val="F6F8FD"/>
                </a:solidFill>
                <a:latin typeface="Poppins Regular"/>
                <a:ea typeface="Poppins Regular"/>
                <a:cs typeface="Poppins Regular"/>
                <a:sym typeface="Poppins Regular"/>
              </a:defRPr>
            </a:pPr>
            <a:r>
              <a:t>@RMB Regie Media Belge</a:t>
            </a:r>
          </a:p>
          <a:p>
            <a:pPr defTabSz="457200">
              <a:lnSpc>
                <a:spcPct val="120000"/>
              </a:lnSpc>
              <a:spcBef>
                <a:spcPts val="1600"/>
              </a:spcBef>
              <a:defRPr sz="1200" b="0">
                <a:solidFill>
                  <a:srgbClr val="F6F8FD"/>
                </a:solidFill>
                <a:latin typeface="Poppins Regular"/>
                <a:ea typeface="Poppins Regular"/>
                <a:cs typeface="Poppins Regular"/>
                <a:sym typeface="Poppins Regular"/>
              </a:defRPr>
            </a:pPr>
            <a:r>
              <a:t>@</a:t>
            </a:r>
            <a:r>
              <a:rPr err="1"/>
              <a:t>regiemediabelge</a:t>
            </a:r>
            <a:endParaRPr/>
          </a:p>
        </p:txBody>
      </p:sp>
      <p:pic>
        <p:nvPicPr>
          <p:cNvPr id="77" name="RMB_22133_LOGO_RVB_RMB_22133_LOGO_RVB_NEG.png" descr="RMB_22133_LOGO_RVB_RMB_22133_LOGO_RVB_NEG.png"/>
          <p:cNvPicPr>
            <a:picLocks noChangeAspect="1"/>
          </p:cNvPicPr>
          <p:nvPr/>
        </p:nvPicPr>
        <p:blipFill>
          <a:blip r:embed="rId2"/>
          <a:srcRect t="128" b="128"/>
          <a:stretch>
            <a:fillRect/>
          </a:stretch>
        </p:blipFill>
        <p:spPr>
          <a:xfrm>
            <a:off x="8137522" y="5913397"/>
            <a:ext cx="1267354" cy="432397"/>
          </a:xfrm>
          <a:prstGeom prst="rect">
            <a:avLst/>
          </a:prstGeom>
          <a:ln w="3175">
            <a:miter lim="400000"/>
          </a:ln>
        </p:spPr>
      </p:pic>
      <p:sp>
        <p:nvSpPr>
          <p:cNvPr id="7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928541322"/>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ACC83BE-BCA0-47C4-87B3-4A21277D6D78}"/>
              </a:ext>
            </a:extLst>
          </p:cNvPr>
          <p:cNvSpPr>
            <a:spLocks noGrp="1"/>
          </p:cNvSpPr>
          <p:nvPr>
            <p:ph type="pic" sz="quarter" idx="14"/>
          </p:nvPr>
        </p:nvSpPr>
        <p:spPr>
          <a:xfrm rot="18900000">
            <a:off x="5246339" y="627767"/>
            <a:ext cx="1369281" cy="1640127"/>
          </a:xfrm>
          <a:custGeom>
            <a:avLst/>
            <a:gdLst>
              <a:gd name="connsiteX0" fmla="*/ 152976 w 1369281"/>
              <a:gd name="connsiteY0" fmla="*/ 0 h 1640127"/>
              <a:gd name="connsiteX1" fmla="*/ 1216305 w 1369281"/>
              <a:gd name="connsiteY1" fmla="*/ 0 h 1640127"/>
              <a:gd name="connsiteX2" fmla="*/ 1369281 w 1369281"/>
              <a:gd name="connsiteY2" fmla="*/ 152976 h 1640127"/>
              <a:gd name="connsiteX3" fmla="*/ 1369281 w 1369281"/>
              <a:gd name="connsiteY3" fmla="*/ 1487151 h 1640127"/>
              <a:gd name="connsiteX4" fmla="*/ 1216305 w 1369281"/>
              <a:gd name="connsiteY4" fmla="*/ 1640127 h 1640127"/>
              <a:gd name="connsiteX5" fmla="*/ 152976 w 1369281"/>
              <a:gd name="connsiteY5" fmla="*/ 1640127 h 1640127"/>
              <a:gd name="connsiteX6" fmla="*/ 0 w 1369281"/>
              <a:gd name="connsiteY6" fmla="*/ 1487151 h 1640127"/>
              <a:gd name="connsiteX7" fmla="*/ 0 w 1369281"/>
              <a:gd name="connsiteY7" fmla="*/ 152976 h 1640127"/>
              <a:gd name="connsiteX8" fmla="*/ 152976 w 1369281"/>
              <a:gd name="connsiteY8" fmla="*/ 0 h 164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281" h="1640127">
                <a:moveTo>
                  <a:pt x="152976" y="0"/>
                </a:moveTo>
                <a:lnTo>
                  <a:pt x="1216305" y="0"/>
                </a:lnTo>
                <a:cubicBezTo>
                  <a:pt x="1300791" y="0"/>
                  <a:pt x="1369281" y="68490"/>
                  <a:pt x="1369281" y="152976"/>
                </a:cubicBezTo>
                <a:lnTo>
                  <a:pt x="1369281" y="1487151"/>
                </a:lnTo>
                <a:cubicBezTo>
                  <a:pt x="1369281" y="1571637"/>
                  <a:pt x="1300791" y="1640127"/>
                  <a:pt x="1216305" y="1640127"/>
                </a:cubicBezTo>
                <a:lnTo>
                  <a:pt x="152976" y="1640127"/>
                </a:lnTo>
                <a:cubicBezTo>
                  <a:pt x="68490" y="1640127"/>
                  <a:pt x="0" y="1571637"/>
                  <a:pt x="0" y="1487151"/>
                </a:cubicBezTo>
                <a:lnTo>
                  <a:pt x="0" y="152976"/>
                </a:lnTo>
                <a:cubicBezTo>
                  <a:pt x="0" y="68490"/>
                  <a:pt x="68490" y="0"/>
                  <a:pt x="152976"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9" name="Picture Placeholder 8">
            <a:extLst>
              <a:ext uri="{FF2B5EF4-FFF2-40B4-BE49-F238E27FC236}">
                <a16:creationId xmlns:a16="http://schemas.microsoft.com/office/drawing/2014/main" id="{5D26CE98-7CCE-4618-B482-8AB8FE690013}"/>
              </a:ext>
            </a:extLst>
          </p:cNvPr>
          <p:cNvSpPr>
            <a:spLocks noGrp="1"/>
          </p:cNvSpPr>
          <p:nvPr>
            <p:ph type="pic" sz="quarter" idx="15"/>
          </p:nvPr>
        </p:nvSpPr>
        <p:spPr>
          <a:xfrm rot="2700000">
            <a:off x="5246337" y="4725531"/>
            <a:ext cx="1369281" cy="1640127"/>
          </a:xfrm>
          <a:custGeom>
            <a:avLst/>
            <a:gdLst>
              <a:gd name="connsiteX0" fmla="*/ 152976 w 1369281"/>
              <a:gd name="connsiteY0" fmla="*/ 0 h 1640127"/>
              <a:gd name="connsiteX1" fmla="*/ 1216305 w 1369281"/>
              <a:gd name="connsiteY1" fmla="*/ 0 h 1640127"/>
              <a:gd name="connsiteX2" fmla="*/ 1369281 w 1369281"/>
              <a:gd name="connsiteY2" fmla="*/ 152976 h 1640127"/>
              <a:gd name="connsiteX3" fmla="*/ 1369281 w 1369281"/>
              <a:gd name="connsiteY3" fmla="*/ 1487151 h 1640127"/>
              <a:gd name="connsiteX4" fmla="*/ 1216305 w 1369281"/>
              <a:gd name="connsiteY4" fmla="*/ 1640127 h 1640127"/>
              <a:gd name="connsiteX5" fmla="*/ 152976 w 1369281"/>
              <a:gd name="connsiteY5" fmla="*/ 1640127 h 1640127"/>
              <a:gd name="connsiteX6" fmla="*/ 0 w 1369281"/>
              <a:gd name="connsiteY6" fmla="*/ 1487151 h 1640127"/>
              <a:gd name="connsiteX7" fmla="*/ 0 w 1369281"/>
              <a:gd name="connsiteY7" fmla="*/ 152976 h 1640127"/>
              <a:gd name="connsiteX8" fmla="*/ 152976 w 1369281"/>
              <a:gd name="connsiteY8" fmla="*/ 0 h 164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281" h="1640127">
                <a:moveTo>
                  <a:pt x="152976" y="0"/>
                </a:moveTo>
                <a:lnTo>
                  <a:pt x="1216305" y="0"/>
                </a:lnTo>
                <a:cubicBezTo>
                  <a:pt x="1300791" y="0"/>
                  <a:pt x="1369281" y="68490"/>
                  <a:pt x="1369281" y="152976"/>
                </a:cubicBezTo>
                <a:lnTo>
                  <a:pt x="1369281" y="1487151"/>
                </a:lnTo>
                <a:cubicBezTo>
                  <a:pt x="1369281" y="1571637"/>
                  <a:pt x="1300791" y="1640127"/>
                  <a:pt x="1216305" y="1640127"/>
                </a:cubicBezTo>
                <a:lnTo>
                  <a:pt x="152976" y="1640127"/>
                </a:lnTo>
                <a:cubicBezTo>
                  <a:pt x="68490" y="1640127"/>
                  <a:pt x="0" y="1571637"/>
                  <a:pt x="0" y="1487151"/>
                </a:cubicBezTo>
                <a:lnTo>
                  <a:pt x="0" y="152976"/>
                </a:lnTo>
                <a:cubicBezTo>
                  <a:pt x="0" y="68490"/>
                  <a:pt x="68490" y="0"/>
                  <a:pt x="152976"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7" name="Picture Placeholder 6">
            <a:extLst>
              <a:ext uri="{FF2B5EF4-FFF2-40B4-BE49-F238E27FC236}">
                <a16:creationId xmlns:a16="http://schemas.microsoft.com/office/drawing/2014/main" id="{1C4B0710-A3CD-4B6F-A5D1-AB5A0118CC3E}"/>
              </a:ext>
            </a:extLst>
          </p:cNvPr>
          <p:cNvSpPr>
            <a:spLocks noGrp="1"/>
          </p:cNvSpPr>
          <p:nvPr>
            <p:ph type="pic" sz="quarter" idx="13"/>
          </p:nvPr>
        </p:nvSpPr>
        <p:spPr>
          <a:xfrm>
            <a:off x="6028784" y="2676651"/>
            <a:ext cx="1369281" cy="1640127"/>
          </a:xfrm>
          <a:custGeom>
            <a:avLst/>
            <a:gdLst>
              <a:gd name="connsiteX0" fmla="*/ 152976 w 1369281"/>
              <a:gd name="connsiteY0" fmla="*/ 0 h 1640127"/>
              <a:gd name="connsiteX1" fmla="*/ 1216305 w 1369281"/>
              <a:gd name="connsiteY1" fmla="*/ 0 h 1640127"/>
              <a:gd name="connsiteX2" fmla="*/ 1369281 w 1369281"/>
              <a:gd name="connsiteY2" fmla="*/ 152976 h 1640127"/>
              <a:gd name="connsiteX3" fmla="*/ 1369281 w 1369281"/>
              <a:gd name="connsiteY3" fmla="*/ 1487151 h 1640127"/>
              <a:gd name="connsiteX4" fmla="*/ 1216305 w 1369281"/>
              <a:gd name="connsiteY4" fmla="*/ 1640127 h 1640127"/>
              <a:gd name="connsiteX5" fmla="*/ 152976 w 1369281"/>
              <a:gd name="connsiteY5" fmla="*/ 1640127 h 1640127"/>
              <a:gd name="connsiteX6" fmla="*/ 0 w 1369281"/>
              <a:gd name="connsiteY6" fmla="*/ 1487151 h 1640127"/>
              <a:gd name="connsiteX7" fmla="*/ 0 w 1369281"/>
              <a:gd name="connsiteY7" fmla="*/ 152976 h 1640127"/>
              <a:gd name="connsiteX8" fmla="*/ 152976 w 1369281"/>
              <a:gd name="connsiteY8" fmla="*/ 0 h 164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281" h="1640127">
                <a:moveTo>
                  <a:pt x="152976" y="0"/>
                </a:moveTo>
                <a:lnTo>
                  <a:pt x="1216305" y="0"/>
                </a:lnTo>
                <a:cubicBezTo>
                  <a:pt x="1300791" y="0"/>
                  <a:pt x="1369281" y="68490"/>
                  <a:pt x="1369281" y="152976"/>
                </a:cubicBezTo>
                <a:lnTo>
                  <a:pt x="1369281" y="1487151"/>
                </a:lnTo>
                <a:cubicBezTo>
                  <a:pt x="1369281" y="1571637"/>
                  <a:pt x="1300791" y="1640127"/>
                  <a:pt x="1216305" y="1640127"/>
                </a:cubicBezTo>
                <a:lnTo>
                  <a:pt x="152976" y="1640127"/>
                </a:lnTo>
                <a:cubicBezTo>
                  <a:pt x="68490" y="1640127"/>
                  <a:pt x="0" y="1571637"/>
                  <a:pt x="0" y="1487151"/>
                </a:cubicBezTo>
                <a:lnTo>
                  <a:pt x="0" y="152976"/>
                </a:lnTo>
                <a:cubicBezTo>
                  <a:pt x="0" y="68490"/>
                  <a:pt x="68490" y="0"/>
                  <a:pt x="152976"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230686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6" presetClass="emph" presetSubtype="0" accel="52000" decel="48000" autoRev="1" fill="hold" grpId="1" nodeType="withEffect">
                                  <p:stCondLst>
                                    <p:cond delay="500"/>
                                  </p:stCondLst>
                                  <p:childTnLst>
                                    <p:animScale>
                                      <p:cBhvr>
                                        <p:cTn id="9" dur="500" fill="hold"/>
                                        <p:tgtEl>
                                          <p:spTgt spid="8"/>
                                        </p:tgtEl>
                                      </p:cBhvr>
                                      <p:by x="120000" y="120000"/>
                                    </p:animScale>
                                  </p:childTnLst>
                                </p:cTn>
                              </p:par>
                              <p:par>
                                <p:cTn id="10" presetID="18" presetClass="entr" presetSubtype="12"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6" presetClass="emph" presetSubtype="0" accel="52000" decel="48000" autoRev="1" fill="hold" grpId="1" nodeType="withEffect">
                                  <p:stCondLst>
                                    <p:cond delay="750"/>
                                  </p:stCondLst>
                                  <p:childTnLst>
                                    <p:animScale>
                                      <p:cBhvr>
                                        <p:cTn id="14" dur="500" fill="hold"/>
                                        <p:tgtEl>
                                          <p:spTgt spid="7"/>
                                        </p:tgtEl>
                                      </p:cBhvr>
                                      <p:by x="120000" y="120000"/>
                                    </p:animScale>
                                  </p:childTnLst>
                                </p:cTn>
                              </p:par>
                              <p:par>
                                <p:cTn id="15" presetID="18" presetClass="entr" presetSubtype="12"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par>
                                <p:cTn id="18" presetID="6" presetClass="emph" presetSubtype="0" accel="52000" decel="48000" autoRev="1" fill="hold" grpId="1" nodeType="withEffect">
                                  <p:stCondLst>
                                    <p:cond delay="1000"/>
                                  </p:stCondLst>
                                  <p:childTnLst>
                                    <p:animScale>
                                      <p:cBhvr>
                                        <p:cTn id="19"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7" grpId="0" animBg="1"/>
      <p:bldP spid="7"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494B504-75E1-4752-A207-BFD153D49977}"/>
              </a:ext>
            </a:extLst>
          </p:cNvPr>
          <p:cNvSpPr>
            <a:spLocks noGrp="1"/>
          </p:cNvSpPr>
          <p:nvPr>
            <p:ph type="pic" sz="quarter" idx="11"/>
          </p:nvPr>
        </p:nvSpPr>
        <p:spPr>
          <a:xfrm>
            <a:off x="0" y="1"/>
            <a:ext cx="9020176" cy="6858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52923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74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B01FAEC-74B7-4FCF-A051-F3898FC8BE68}"/>
              </a:ext>
            </a:extLst>
          </p:cNvPr>
          <p:cNvSpPr/>
          <p:nvPr userDrawn="1"/>
        </p:nvSpPr>
        <p:spPr>
          <a:xfrm rot="2918561">
            <a:off x="-4081398" y="-2531652"/>
            <a:ext cx="18067692" cy="14063851"/>
          </a:xfrm>
          <a:custGeom>
            <a:avLst/>
            <a:gdLst>
              <a:gd name="connsiteX0" fmla="*/ 262373 w 1889617"/>
              <a:gd name="connsiteY0" fmla="*/ 1399474 h 1470873"/>
              <a:gd name="connsiteX1" fmla="*/ 336382 w 1889617"/>
              <a:gd name="connsiteY1" fmla="*/ 1439003 h 1470873"/>
              <a:gd name="connsiteX2" fmla="*/ 480305 w 1889617"/>
              <a:gd name="connsiteY2" fmla="*/ 1470816 h 1470873"/>
              <a:gd name="connsiteX3" fmla="*/ 879116 w 1889617"/>
              <a:gd name="connsiteY3" fmla="*/ 1324226 h 1470873"/>
              <a:gd name="connsiteX4" fmla="*/ 1436710 w 1889617"/>
              <a:gd name="connsiteY4" fmla="*/ 1363374 h 1470873"/>
              <a:gd name="connsiteX5" fmla="*/ 1801994 w 1889617"/>
              <a:gd name="connsiteY5" fmla="*/ 962086 h 1470873"/>
              <a:gd name="connsiteX6" fmla="*/ 1668167 w 1889617"/>
              <a:gd name="connsiteY6" fmla="*/ 39304 h 1470873"/>
              <a:gd name="connsiteX7" fmla="*/ 1221540 w 1889617"/>
              <a:gd name="connsiteY7" fmla="*/ 165986 h 1470873"/>
              <a:gd name="connsiteX8" fmla="*/ 1078189 w 1889617"/>
              <a:gd name="connsiteY8" fmla="*/ 383347 h 1470873"/>
              <a:gd name="connsiteX9" fmla="*/ 133499 w 1889617"/>
              <a:gd name="connsiteY9" fmla="*/ 537366 h 1470873"/>
              <a:gd name="connsiteX10" fmla="*/ 44917 w 1889617"/>
              <a:gd name="connsiteY10" fmla="*/ 670716 h 1470873"/>
              <a:gd name="connsiteX11" fmla="*/ 262373 w 1889617"/>
              <a:gd name="connsiteY11" fmla="*/ 1399474 h 147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9617" h="1470873">
                <a:moveTo>
                  <a:pt x="262373" y="1399474"/>
                </a:moveTo>
                <a:cubicBezTo>
                  <a:pt x="285709" y="1414618"/>
                  <a:pt x="310379" y="1427858"/>
                  <a:pt x="336382" y="1439003"/>
                </a:cubicBezTo>
                <a:cubicBezTo>
                  <a:pt x="381911" y="1458529"/>
                  <a:pt x="430775" y="1471864"/>
                  <a:pt x="480305" y="1470816"/>
                </a:cubicBezTo>
                <a:cubicBezTo>
                  <a:pt x="629371" y="1467578"/>
                  <a:pt x="734336" y="1324512"/>
                  <a:pt x="879116" y="1324226"/>
                </a:cubicBezTo>
                <a:cubicBezTo>
                  <a:pt x="1076284" y="1323845"/>
                  <a:pt x="1230494" y="1435955"/>
                  <a:pt x="1436710" y="1363374"/>
                </a:cubicBezTo>
                <a:cubicBezTo>
                  <a:pt x="1613113" y="1301271"/>
                  <a:pt x="1738748" y="1138108"/>
                  <a:pt x="1801994" y="962086"/>
                </a:cubicBezTo>
                <a:cubicBezTo>
                  <a:pt x="1898577" y="693100"/>
                  <a:pt x="1982111" y="203039"/>
                  <a:pt x="1668167" y="39304"/>
                </a:cubicBezTo>
                <a:cubicBezTo>
                  <a:pt x="1504623" y="-46040"/>
                  <a:pt x="1319457" y="12729"/>
                  <a:pt x="1221540" y="165986"/>
                </a:cubicBezTo>
                <a:cubicBezTo>
                  <a:pt x="1174677" y="239329"/>
                  <a:pt x="1138006" y="320196"/>
                  <a:pt x="1078189" y="383347"/>
                </a:cubicBezTo>
                <a:cubicBezTo>
                  <a:pt x="806917" y="669668"/>
                  <a:pt x="405057" y="279905"/>
                  <a:pt x="133499" y="537366"/>
                </a:cubicBezTo>
                <a:cubicBezTo>
                  <a:pt x="94542" y="574323"/>
                  <a:pt x="66253" y="621376"/>
                  <a:pt x="44917" y="670716"/>
                </a:cubicBezTo>
                <a:cubicBezTo>
                  <a:pt x="-65002" y="924176"/>
                  <a:pt x="34154" y="1251360"/>
                  <a:pt x="262373" y="1399474"/>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3" name="Freeform: Shape 2">
            <a:extLst>
              <a:ext uri="{FF2B5EF4-FFF2-40B4-BE49-F238E27FC236}">
                <a16:creationId xmlns:a16="http://schemas.microsoft.com/office/drawing/2014/main" id="{33D72990-3F46-4BDA-9EEC-DDC4003C7B1D}"/>
              </a:ext>
            </a:extLst>
          </p:cNvPr>
          <p:cNvSpPr/>
          <p:nvPr userDrawn="1"/>
        </p:nvSpPr>
        <p:spPr>
          <a:xfrm rot="1161760">
            <a:off x="0" y="-4853997"/>
            <a:ext cx="15953561" cy="19142954"/>
          </a:xfrm>
          <a:custGeom>
            <a:avLst/>
            <a:gdLst>
              <a:gd name="connsiteX0" fmla="*/ 1096184 w 2559784"/>
              <a:gd name="connsiteY0" fmla="*/ 283542 h 3071529"/>
              <a:gd name="connsiteX1" fmla="*/ 451817 w 2559784"/>
              <a:gd name="connsiteY1" fmla="*/ 984010 h 3071529"/>
              <a:gd name="connsiteX2" fmla="*/ 16334 w 2559784"/>
              <a:gd name="connsiteY2" fmla="*/ 1452164 h 3071529"/>
              <a:gd name="connsiteX3" fmla="*/ 558021 w 2559784"/>
              <a:gd name="connsiteY3" fmla="*/ 2171302 h 3071529"/>
              <a:gd name="connsiteX4" fmla="*/ 1126092 w 2559784"/>
              <a:gd name="connsiteY4" fmla="*/ 2351229 h 3071529"/>
              <a:gd name="connsiteX5" fmla="*/ 1394126 w 2559784"/>
              <a:gd name="connsiteY5" fmla="*/ 2652791 h 3071529"/>
              <a:gd name="connsiteX6" fmla="*/ 1975818 w 2559784"/>
              <a:gd name="connsiteY6" fmla="*/ 3062842 h 3071529"/>
              <a:gd name="connsiteX7" fmla="*/ 2550175 w 2559784"/>
              <a:gd name="connsiteY7" fmla="*/ 2740992 h 3071529"/>
              <a:gd name="connsiteX8" fmla="*/ 2358437 w 2559784"/>
              <a:gd name="connsiteY8" fmla="*/ 2232071 h 3071529"/>
              <a:gd name="connsiteX9" fmla="*/ 1936384 w 2559784"/>
              <a:gd name="connsiteY9" fmla="*/ 1853548 h 3071529"/>
              <a:gd name="connsiteX10" fmla="*/ 1779507 w 2559784"/>
              <a:gd name="connsiteY10" fmla="*/ 1336054 h 3071529"/>
              <a:gd name="connsiteX11" fmla="*/ 2030967 w 2559784"/>
              <a:gd name="connsiteY11" fmla="*/ 997917 h 3071529"/>
              <a:gd name="connsiteX12" fmla="*/ 2084974 w 2559784"/>
              <a:gd name="connsiteY12" fmla="*/ 178672 h 3071529"/>
              <a:gd name="connsiteX13" fmla="*/ 1462515 w 2559784"/>
              <a:gd name="connsiteY13" fmla="*/ 27700 h 3071529"/>
              <a:gd name="connsiteX14" fmla="*/ 1096184 w 2559784"/>
              <a:gd name="connsiteY14" fmla="*/ 283542 h 30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9784" h="3071529">
                <a:moveTo>
                  <a:pt x="1096184" y="283542"/>
                </a:moveTo>
                <a:cubicBezTo>
                  <a:pt x="890444" y="524429"/>
                  <a:pt x="758713" y="849327"/>
                  <a:pt x="451817" y="984010"/>
                </a:cubicBezTo>
                <a:cubicBezTo>
                  <a:pt x="242648" y="1075831"/>
                  <a:pt x="68246" y="1218706"/>
                  <a:pt x="16334" y="1452164"/>
                </a:cubicBezTo>
                <a:cubicBezTo>
                  <a:pt x="-71010" y="1844975"/>
                  <a:pt x="203786" y="2096149"/>
                  <a:pt x="558021" y="2171302"/>
                </a:cubicBezTo>
                <a:cubicBezTo>
                  <a:pt x="754046" y="2212926"/>
                  <a:pt x="964072" y="2233405"/>
                  <a:pt x="1126092" y="2351229"/>
                </a:cubicBezTo>
                <a:cubicBezTo>
                  <a:pt x="1235249" y="2430667"/>
                  <a:pt x="1310972" y="2546396"/>
                  <a:pt x="1394126" y="2652791"/>
                </a:cubicBezTo>
                <a:cubicBezTo>
                  <a:pt x="1543478" y="2843957"/>
                  <a:pt x="1737311" y="3018265"/>
                  <a:pt x="1975818" y="3062842"/>
                </a:cubicBezTo>
                <a:cubicBezTo>
                  <a:pt x="2214228" y="3107419"/>
                  <a:pt x="2496263" y="2977498"/>
                  <a:pt x="2550175" y="2740992"/>
                </a:cubicBezTo>
                <a:cubicBezTo>
                  <a:pt x="2592276" y="2556588"/>
                  <a:pt x="2490168" y="2367707"/>
                  <a:pt x="2358437" y="2232071"/>
                </a:cubicBezTo>
                <a:cubicBezTo>
                  <a:pt x="2226706" y="2096340"/>
                  <a:pt x="2063543" y="1993565"/>
                  <a:pt x="1936384" y="1853548"/>
                </a:cubicBezTo>
                <a:cubicBezTo>
                  <a:pt x="1809225" y="1713625"/>
                  <a:pt x="1719404" y="1515410"/>
                  <a:pt x="1779507" y="1336054"/>
                </a:cubicBezTo>
                <a:cubicBezTo>
                  <a:pt x="1824465" y="1201942"/>
                  <a:pt x="1941909" y="1107835"/>
                  <a:pt x="2030967" y="997917"/>
                </a:cubicBezTo>
                <a:cubicBezTo>
                  <a:pt x="2211180" y="775508"/>
                  <a:pt x="2297762" y="408986"/>
                  <a:pt x="2084974" y="178672"/>
                </a:cubicBezTo>
                <a:cubicBezTo>
                  <a:pt x="1932193" y="13318"/>
                  <a:pt x="1677876" y="-37927"/>
                  <a:pt x="1462515" y="27700"/>
                </a:cubicBezTo>
                <a:cubicBezTo>
                  <a:pt x="1306591" y="75135"/>
                  <a:pt x="1193148" y="170004"/>
                  <a:pt x="1096184" y="283542"/>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4" name="Freeform: Shape 3">
            <a:extLst>
              <a:ext uri="{FF2B5EF4-FFF2-40B4-BE49-F238E27FC236}">
                <a16:creationId xmlns:a16="http://schemas.microsoft.com/office/drawing/2014/main" id="{B25F33BE-98BF-40DF-9726-9F4D987C2285}"/>
              </a:ext>
            </a:extLst>
          </p:cNvPr>
          <p:cNvSpPr/>
          <p:nvPr userDrawn="1"/>
        </p:nvSpPr>
        <p:spPr>
          <a:xfrm rot="20438937">
            <a:off x="-4949517" y="-7753676"/>
            <a:ext cx="16757037" cy="20454276"/>
          </a:xfrm>
          <a:custGeom>
            <a:avLst/>
            <a:gdLst>
              <a:gd name="connsiteX0" fmla="*/ 125399 w 2095880"/>
              <a:gd name="connsiteY0" fmla="*/ 2472474 h 2558311"/>
              <a:gd name="connsiteX1" fmla="*/ 447439 w 2095880"/>
              <a:gd name="connsiteY1" fmla="*/ 2558009 h 2558311"/>
              <a:gd name="connsiteX2" fmla="*/ 1184864 w 2095880"/>
              <a:gd name="connsiteY2" fmla="*/ 2450186 h 2558311"/>
              <a:gd name="connsiteX3" fmla="*/ 1623205 w 2095880"/>
              <a:gd name="connsiteY3" fmla="*/ 2318074 h 2558311"/>
              <a:gd name="connsiteX4" fmla="*/ 1949532 w 2095880"/>
              <a:gd name="connsiteY4" fmla="*/ 1287469 h 2558311"/>
              <a:gd name="connsiteX5" fmla="*/ 1836279 w 2095880"/>
              <a:gd name="connsiteY5" fmla="*/ 1186885 h 2558311"/>
              <a:gd name="connsiteX6" fmla="*/ 1661305 w 2095880"/>
              <a:gd name="connsiteY6" fmla="*/ 674440 h 2558311"/>
              <a:gd name="connsiteX7" fmla="*/ 1540528 w 2095880"/>
              <a:gd name="connsiteY7" fmla="*/ 140468 h 2558311"/>
              <a:gd name="connsiteX8" fmla="*/ 1365363 w 2095880"/>
              <a:gd name="connsiteY8" fmla="*/ 4737 h 2558311"/>
              <a:gd name="connsiteX9" fmla="*/ 1142479 w 2095880"/>
              <a:gd name="connsiteY9" fmla="*/ 72841 h 2558311"/>
              <a:gd name="connsiteX10" fmla="*/ 1016558 w 2095880"/>
              <a:gd name="connsiteY10" fmla="*/ 276581 h 2558311"/>
              <a:gd name="connsiteX11" fmla="*/ 965409 w 2095880"/>
              <a:gd name="connsiteY11" fmla="*/ 531660 h 2558311"/>
              <a:gd name="connsiteX12" fmla="*/ 987411 w 2095880"/>
              <a:gd name="connsiteY12" fmla="*/ 1001243 h 2558311"/>
              <a:gd name="connsiteX13" fmla="*/ 867206 w 2095880"/>
              <a:gd name="connsiteY13" fmla="*/ 1364812 h 2558311"/>
              <a:gd name="connsiteX14" fmla="*/ 486206 w 2095880"/>
              <a:gd name="connsiteY14" fmla="*/ 1632845 h 2558311"/>
              <a:gd name="connsiteX15" fmla="*/ 10623 w 2095880"/>
              <a:gd name="connsiteY15" fmla="*/ 2134908 h 2558311"/>
              <a:gd name="connsiteX16" fmla="*/ 39864 w 2095880"/>
              <a:gd name="connsiteY16" fmla="*/ 2381320 h 2558311"/>
              <a:gd name="connsiteX17" fmla="*/ 125399 w 2095880"/>
              <a:gd name="connsiteY17" fmla="*/ 2472474 h 25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5880" h="2558311">
                <a:moveTo>
                  <a:pt x="125399" y="2472474"/>
                </a:moveTo>
                <a:cubicBezTo>
                  <a:pt x="213981" y="2534387"/>
                  <a:pt x="335806" y="2555818"/>
                  <a:pt x="447439" y="2558009"/>
                </a:cubicBezTo>
                <a:cubicBezTo>
                  <a:pt x="696518" y="2562962"/>
                  <a:pt x="942168" y="2506383"/>
                  <a:pt x="1184864" y="2450186"/>
                </a:cubicBezTo>
                <a:cubicBezTo>
                  <a:pt x="1333836" y="2415705"/>
                  <a:pt x="1483854" y="2380844"/>
                  <a:pt x="1623205" y="2318074"/>
                </a:cubicBezTo>
                <a:cubicBezTo>
                  <a:pt x="1989918" y="2153006"/>
                  <a:pt x="2283859" y="1630940"/>
                  <a:pt x="1949532" y="1287469"/>
                </a:cubicBezTo>
                <a:cubicBezTo>
                  <a:pt x="1914289" y="1251274"/>
                  <a:pt x="1872093" y="1222413"/>
                  <a:pt x="1836279" y="1186885"/>
                </a:cubicBezTo>
                <a:cubicBezTo>
                  <a:pt x="1705120" y="1056964"/>
                  <a:pt x="1674830" y="858558"/>
                  <a:pt x="1661305" y="674440"/>
                </a:cubicBezTo>
                <a:cubicBezTo>
                  <a:pt x="1647780" y="490321"/>
                  <a:pt x="1641017" y="295345"/>
                  <a:pt x="1540528" y="140468"/>
                </a:cubicBezTo>
                <a:cubicBezTo>
                  <a:pt x="1499285" y="76937"/>
                  <a:pt x="1439373" y="20929"/>
                  <a:pt x="1365363" y="4737"/>
                </a:cubicBezTo>
                <a:cubicBezTo>
                  <a:pt x="1286591" y="-12503"/>
                  <a:pt x="1202486" y="18929"/>
                  <a:pt x="1142479" y="72841"/>
                </a:cubicBezTo>
                <a:cubicBezTo>
                  <a:pt x="1082471" y="126752"/>
                  <a:pt x="1043799" y="200666"/>
                  <a:pt x="1016558" y="276581"/>
                </a:cubicBezTo>
                <a:cubicBezTo>
                  <a:pt x="987221" y="358495"/>
                  <a:pt x="969980" y="444792"/>
                  <a:pt x="965409" y="531660"/>
                </a:cubicBezTo>
                <a:cubicBezTo>
                  <a:pt x="957217" y="688251"/>
                  <a:pt x="990079" y="844461"/>
                  <a:pt x="987411" y="1001243"/>
                </a:cubicBezTo>
                <a:cubicBezTo>
                  <a:pt x="985221" y="1128211"/>
                  <a:pt x="955121" y="1268228"/>
                  <a:pt x="867206" y="1364812"/>
                </a:cubicBezTo>
                <a:cubicBezTo>
                  <a:pt x="769289" y="1472349"/>
                  <a:pt x="609745" y="1555597"/>
                  <a:pt x="486206" y="1632845"/>
                </a:cubicBezTo>
                <a:cubicBezTo>
                  <a:pt x="286181" y="1757909"/>
                  <a:pt x="68820" y="1888020"/>
                  <a:pt x="10623" y="2134908"/>
                </a:cubicBezTo>
                <a:cubicBezTo>
                  <a:pt x="-8809" y="2217395"/>
                  <a:pt x="-2998" y="2308263"/>
                  <a:pt x="39864" y="2381320"/>
                </a:cubicBezTo>
                <a:cubicBezTo>
                  <a:pt x="61772" y="2418563"/>
                  <a:pt x="91109" y="2448566"/>
                  <a:pt x="125399" y="2472474"/>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2" name="Picture Placeholder 11">
            <a:extLst>
              <a:ext uri="{FF2B5EF4-FFF2-40B4-BE49-F238E27FC236}">
                <a16:creationId xmlns:a16="http://schemas.microsoft.com/office/drawing/2014/main" id="{E3F024CD-F9D1-46B8-AB72-EFDF21FCD9A1}"/>
              </a:ext>
            </a:extLst>
          </p:cNvPr>
          <p:cNvSpPr>
            <a:spLocks noGrp="1"/>
          </p:cNvSpPr>
          <p:nvPr>
            <p:ph type="pic" sz="quarter" idx="11"/>
          </p:nvPr>
        </p:nvSpPr>
        <p:spPr>
          <a:xfrm>
            <a:off x="4833384" y="123780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3" name="Picture Placeholder 12">
            <a:extLst>
              <a:ext uri="{FF2B5EF4-FFF2-40B4-BE49-F238E27FC236}">
                <a16:creationId xmlns:a16="http://schemas.microsoft.com/office/drawing/2014/main" id="{98FA0A46-38B2-4DDE-9571-1792994B460A}"/>
              </a:ext>
            </a:extLst>
          </p:cNvPr>
          <p:cNvSpPr>
            <a:spLocks noGrp="1"/>
          </p:cNvSpPr>
          <p:nvPr>
            <p:ph type="pic" sz="quarter" idx="12"/>
          </p:nvPr>
        </p:nvSpPr>
        <p:spPr>
          <a:xfrm>
            <a:off x="7250380" y="123780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4" name="Picture Placeholder 13">
            <a:extLst>
              <a:ext uri="{FF2B5EF4-FFF2-40B4-BE49-F238E27FC236}">
                <a16:creationId xmlns:a16="http://schemas.microsoft.com/office/drawing/2014/main" id="{E3B31503-073D-4AA1-BCAF-2B391734FF4E}"/>
              </a:ext>
            </a:extLst>
          </p:cNvPr>
          <p:cNvSpPr>
            <a:spLocks noGrp="1"/>
          </p:cNvSpPr>
          <p:nvPr>
            <p:ph type="pic" sz="quarter" idx="13"/>
          </p:nvPr>
        </p:nvSpPr>
        <p:spPr>
          <a:xfrm>
            <a:off x="9667376" y="123780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5" name="Picture Placeholder 14">
            <a:extLst>
              <a:ext uri="{FF2B5EF4-FFF2-40B4-BE49-F238E27FC236}">
                <a16:creationId xmlns:a16="http://schemas.microsoft.com/office/drawing/2014/main" id="{C00A12DB-94E2-4BBD-993A-51C019EF7F02}"/>
              </a:ext>
            </a:extLst>
          </p:cNvPr>
          <p:cNvSpPr>
            <a:spLocks noGrp="1"/>
          </p:cNvSpPr>
          <p:nvPr>
            <p:ph type="pic" sz="quarter" idx="14"/>
          </p:nvPr>
        </p:nvSpPr>
        <p:spPr>
          <a:xfrm>
            <a:off x="4833384" y="381476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6" name="Picture Placeholder 15">
            <a:extLst>
              <a:ext uri="{FF2B5EF4-FFF2-40B4-BE49-F238E27FC236}">
                <a16:creationId xmlns:a16="http://schemas.microsoft.com/office/drawing/2014/main" id="{D308B950-9BAF-4A7A-A214-75B0274CA4C6}"/>
              </a:ext>
            </a:extLst>
          </p:cNvPr>
          <p:cNvSpPr>
            <a:spLocks noGrp="1"/>
          </p:cNvSpPr>
          <p:nvPr>
            <p:ph type="pic" sz="quarter" idx="15"/>
          </p:nvPr>
        </p:nvSpPr>
        <p:spPr>
          <a:xfrm>
            <a:off x="7250380" y="381476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7" name="Picture Placeholder 16">
            <a:extLst>
              <a:ext uri="{FF2B5EF4-FFF2-40B4-BE49-F238E27FC236}">
                <a16:creationId xmlns:a16="http://schemas.microsoft.com/office/drawing/2014/main" id="{F179DBF1-72F7-46D5-9A5B-5AAC1EB31C27}"/>
              </a:ext>
            </a:extLst>
          </p:cNvPr>
          <p:cNvSpPr>
            <a:spLocks noGrp="1"/>
          </p:cNvSpPr>
          <p:nvPr>
            <p:ph type="pic" sz="quarter" idx="16"/>
          </p:nvPr>
        </p:nvSpPr>
        <p:spPr>
          <a:xfrm>
            <a:off x="9667376" y="3814764"/>
            <a:ext cx="1120242" cy="1120242"/>
          </a:xfrm>
          <a:custGeom>
            <a:avLst/>
            <a:gdLst>
              <a:gd name="connsiteX0" fmla="*/ 560121 w 1120242"/>
              <a:gd name="connsiteY0" fmla="*/ 0 h 1120242"/>
              <a:gd name="connsiteX1" fmla="*/ 1120242 w 1120242"/>
              <a:gd name="connsiteY1" fmla="*/ 560121 h 1120242"/>
              <a:gd name="connsiteX2" fmla="*/ 560121 w 1120242"/>
              <a:gd name="connsiteY2" fmla="*/ 1120242 h 1120242"/>
              <a:gd name="connsiteX3" fmla="*/ 0 w 1120242"/>
              <a:gd name="connsiteY3" fmla="*/ 560121 h 1120242"/>
              <a:gd name="connsiteX4" fmla="*/ 560121 w 1120242"/>
              <a:gd name="connsiteY4" fmla="*/ 0 h 112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242" h="1120242">
                <a:moveTo>
                  <a:pt x="560121" y="0"/>
                </a:moveTo>
                <a:cubicBezTo>
                  <a:pt x="869467" y="0"/>
                  <a:pt x="1120242" y="250775"/>
                  <a:pt x="1120242" y="560121"/>
                </a:cubicBezTo>
                <a:cubicBezTo>
                  <a:pt x="1120242" y="869467"/>
                  <a:pt x="869467" y="1120242"/>
                  <a:pt x="560121" y="1120242"/>
                </a:cubicBezTo>
                <a:cubicBezTo>
                  <a:pt x="250775" y="1120242"/>
                  <a:pt x="0" y="869467"/>
                  <a:pt x="0" y="560121"/>
                </a:cubicBezTo>
                <a:cubicBezTo>
                  <a:pt x="0" y="250775"/>
                  <a:pt x="250775" y="0"/>
                  <a:pt x="560121"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94932016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repeatCount="indefinite" fill="hold" grpId="1" nodeType="withEffect">
                                      <p:stCondLst>
                                        <p:cond delay="0"/>
                                      </p:stCondLst>
                                      <p:childTnLst>
                                        <p:animRot by="21600000">
                                          <p:cBhvr>
                                            <p:cTn id="9" dur="20000" fill="hold"/>
                                            <p:tgtEl>
                                              <p:spTgt spid="4"/>
                                            </p:tgtEl>
                                            <p:attrNameLst>
                                              <p:attrName>r</p:attrName>
                                            </p:attrNameLst>
                                          </p:cBhvr>
                                        </p:animRot>
                                      </p:childTnLst>
                                    </p:cTn>
                                  </p:par>
                                  <p:par>
                                    <p:cTn id="10" presetID="6" presetClass="emph" presetSubtype="0" repeatCount="indefinite" autoRev="1" fill="hold" grpId="2" nodeType="withEffect" p14:presetBounceEnd="93000">
                                      <p:stCondLst>
                                        <p:cond delay="0"/>
                                      </p:stCondLst>
                                      <p:childTnLst>
                                        <p:animScale p14:bounceEnd="93000">
                                          <p:cBhvr>
                                            <p:cTn id="11" dur="10000" fill="hold"/>
                                            <p:tgtEl>
                                              <p:spTgt spid="4"/>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2"/>
                                            </p:tgtEl>
                                            <p:attrNameLst>
                                              <p:attrName>r</p:attrName>
                                            </p:attrNameLst>
                                          </p:cBhvr>
                                        </p:animRot>
                                      </p:childTnLst>
                                    </p:cTn>
                                  </p:par>
                                  <p:par>
                                    <p:cTn id="17" presetID="6" presetClass="emph" presetSubtype="0" repeatCount="indefinite" autoRev="1" fill="hold" grpId="2" nodeType="withEffect" p14:presetBounceEnd="93000">
                                      <p:stCondLst>
                                        <p:cond delay="0"/>
                                      </p:stCondLst>
                                      <p:childTnLst>
                                        <p:animScale p14:bounceEnd="93000">
                                          <p:cBhvr>
                                            <p:cTn id="18" dur="7500" fill="hold"/>
                                            <p:tgtEl>
                                              <p:spTgt spid="2"/>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8" presetClass="emph" presetSubtype="0" repeatCount="indefinite" fill="hold" grpId="1" nodeType="withEffect">
                                      <p:stCondLst>
                                        <p:cond delay="0"/>
                                      </p:stCondLst>
                                      <p:childTnLst>
                                        <p:animRot by="21600000">
                                          <p:cBhvr>
                                            <p:cTn id="23" dur="15000" fill="hold"/>
                                            <p:tgtEl>
                                              <p:spTgt spid="3"/>
                                            </p:tgtEl>
                                            <p:attrNameLst>
                                              <p:attrName>r</p:attrName>
                                            </p:attrNameLst>
                                          </p:cBhvr>
                                        </p:animRot>
                                      </p:childTnLst>
                                    </p:cTn>
                                  </p:par>
                                  <p:par>
                                    <p:cTn id="24" presetID="6" presetClass="emph" presetSubtype="0" repeatCount="indefinite" autoRev="1" fill="hold" grpId="2" nodeType="withEffect" p14:presetBounceEnd="93000">
                                      <p:stCondLst>
                                        <p:cond delay="0"/>
                                      </p:stCondLst>
                                      <p:childTnLst>
                                        <p:animScale p14:bounceEnd="93000">
                                          <p:cBhvr>
                                            <p:cTn id="25" dur="5000" fill="hold"/>
                                            <p:tgtEl>
                                              <p:spTgt spid="3"/>
                                            </p:tgtEl>
                                          </p:cBhvr>
                                          <p:by x="75000" y="75000"/>
                                        </p:animScale>
                                      </p:childTnLst>
                                    </p:cTn>
                                  </p:par>
                                  <p:par>
                                    <p:cTn id="26" presetID="18" presetClass="entr" presetSubtype="12" fill="hold" grpId="0" nodeType="with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par>
                                    <p:cTn id="29" presetID="6" presetClass="emph" presetSubtype="0" accel="52000" decel="48000" autoRev="1" fill="hold" grpId="1" nodeType="withEffect">
                                      <p:stCondLst>
                                        <p:cond delay="250"/>
                                      </p:stCondLst>
                                      <p:childTnLst>
                                        <p:animScale>
                                          <p:cBhvr>
                                            <p:cTn id="30" dur="500" fill="hold"/>
                                            <p:tgtEl>
                                              <p:spTgt spid="12"/>
                                            </p:tgtEl>
                                          </p:cBhvr>
                                          <p:by x="120000" y="120000"/>
                                        </p:animScale>
                                      </p:childTnLst>
                                    </p:cTn>
                                  </p:par>
                                  <p:par>
                                    <p:cTn id="31" presetID="18" presetClass="entr" presetSubtype="12" fill="hold" grpId="0" nodeType="withEffect">
                                      <p:stCondLst>
                                        <p:cond delay="50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par>
                                    <p:cTn id="34" presetID="6" presetClass="emph" presetSubtype="0" accel="52000" decel="48000" autoRev="1" fill="hold" grpId="1" nodeType="withEffect">
                                      <p:stCondLst>
                                        <p:cond delay="500"/>
                                      </p:stCondLst>
                                      <p:childTnLst>
                                        <p:animScale>
                                          <p:cBhvr>
                                            <p:cTn id="35" dur="500" fill="hold"/>
                                            <p:tgtEl>
                                              <p:spTgt spid="13"/>
                                            </p:tgtEl>
                                          </p:cBhvr>
                                          <p:by x="120000" y="120000"/>
                                        </p:animScale>
                                      </p:childTnLst>
                                    </p:cTn>
                                  </p:par>
                                  <p:par>
                                    <p:cTn id="36" presetID="18" presetClass="entr" presetSubtype="12" fill="hold" grpId="0" nodeType="withEffect">
                                      <p:stCondLst>
                                        <p:cond delay="750"/>
                                      </p:stCondLst>
                                      <p:childTnLst>
                                        <p:set>
                                          <p:cBhvr>
                                            <p:cTn id="37" dur="1" fill="hold">
                                              <p:stCondLst>
                                                <p:cond delay="0"/>
                                              </p:stCondLst>
                                            </p:cTn>
                                            <p:tgtEl>
                                              <p:spTgt spid="14"/>
                                            </p:tgtEl>
                                            <p:attrNameLst>
                                              <p:attrName>style.visibility</p:attrName>
                                            </p:attrNameLst>
                                          </p:cBhvr>
                                          <p:to>
                                            <p:strVal val="visible"/>
                                          </p:to>
                                        </p:set>
                                        <p:animEffect transition="in" filter="strips(downLeft)">
                                          <p:cBhvr>
                                            <p:cTn id="38" dur="500"/>
                                            <p:tgtEl>
                                              <p:spTgt spid="14"/>
                                            </p:tgtEl>
                                          </p:cBhvr>
                                        </p:animEffect>
                                      </p:childTnLst>
                                    </p:cTn>
                                  </p:par>
                                  <p:par>
                                    <p:cTn id="39" presetID="6" presetClass="emph" presetSubtype="0" accel="52000" decel="48000" autoRev="1" fill="hold" grpId="1" nodeType="withEffect">
                                      <p:stCondLst>
                                        <p:cond delay="750"/>
                                      </p:stCondLst>
                                      <p:childTnLst>
                                        <p:animScale>
                                          <p:cBhvr>
                                            <p:cTn id="40" dur="500" fill="hold"/>
                                            <p:tgtEl>
                                              <p:spTgt spid="14"/>
                                            </p:tgtEl>
                                          </p:cBhvr>
                                          <p:by x="120000" y="120000"/>
                                        </p:animScale>
                                      </p:childTnLst>
                                    </p:cTn>
                                  </p:par>
                                  <p:par>
                                    <p:cTn id="41" presetID="18" presetClass="entr" presetSubtype="12"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strips(downLeft)">
                                          <p:cBhvr>
                                            <p:cTn id="43" dur="500"/>
                                            <p:tgtEl>
                                              <p:spTgt spid="15"/>
                                            </p:tgtEl>
                                          </p:cBhvr>
                                        </p:animEffect>
                                      </p:childTnLst>
                                    </p:cTn>
                                  </p:par>
                                  <p:par>
                                    <p:cTn id="44" presetID="6" presetClass="emph" presetSubtype="0" accel="52000" decel="48000" autoRev="1" fill="hold" grpId="1" nodeType="withEffect">
                                      <p:stCondLst>
                                        <p:cond delay="1000"/>
                                      </p:stCondLst>
                                      <p:childTnLst>
                                        <p:animScale>
                                          <p:cBhvr>
                                            <p:cTn id="45" dur="500" fill="hold"/>
                                            <p:tgtEl>
                                              <p:spTgt spid="15"/>
                                            </p:tgtEl>
                                          </p:cBhvr>
                                          <p:by x="120000" y="120000"/>
                                        </p:animScale>
                                      </p:childTnLst>
                                    </p:cTn>
                                  </p:par>
                                  <p:par>
                                    <p:cTn id="46" presetID="18" presetClass="entr" presetSubtype="12" fill="hold" grpId="0" nodeType="withEffect">
                                      <p:stCondLst>
                                        <p:cond delay="1250"/>
                                      </p:stCondLst>
                                      <p:childTnLst>
                                        <p:set>
                                          <p:cBhvr>
                                            <p:cTn id="47" dur="1" fill="hold">
                                              <p:stCondLst>
                                                <p:cond delay="0"/>
                                              </p:stCondLst>
                                            </p:cTn>
                                            <p:tgtEl>
                                              <p:spTgt spid="16"/>
                                            </p:tgtEl>
                                            <p:attrNameLst>
                                              <p:attrName>style.visibility</p:attrName>
                                            </p:attrNameLst>
                                          </p:cBhvr>
                                          <p:to>
                                            <p:strVal val="visible"/>
                                          </p:to>
                                        </p:set>
                                        <p:animEffect transition="in" filter="strips(downLeft)">
                                          <p:cBhvr>
                                            <p:cTn id="48" dur="500"/>
                                            <p:tgtEl>
                                              <p:spTgt spid="16"/>
                                            </p:tgtEl>
                                          </p:cBhvr>
                                        </p:animEffect>
                                      </p:childTnLst>
                                    </p:cTn>
                                  </p:par>
                                  <p:par>
                                    <p:cTn id="49" presetID="6" presetClass="emph" presetSubtype="0" accel="52000" decel="48000" autoRev="1" fill="hold" grpId="1" nodeType="withEffect">
                                      <p:stCondLst>
                                        <p:cond delay="1250"/>
                                      </p:stCondLst>
                                      <p:childTnLst>
                                        <p:animScale>
                                          <p:cBhvr>
                                            <p:cTn id="50" dur="500" fill="hold"/>
                                            <p:tgtEl>
                                              <p:spTgt spid="16"/>
                                            </p:tgtEl>
                                          </p:cBhvr>
                                          <p:by x="120000" y="120000"/>
                                        </p:animScale>
                                      </p:childTnLst>
                                    </p:cTn>
                                  </p:par>
                                  <p:par>
                                    <p:cTn id="51" presetID="18" presetClass="entr" presetSubtype="12" fill="hold" grpId="0" nodeType="withEffect">
                                      <p:stCondLst>
                                        <p:cond delay="1500"/>
                                      </p:stCondLst>
                                      <p:childTnLst>
                                        <p:set>
                                          <p:cBhvr>
                                            <p:cTn id="52" dur="1" fill="hold">
                                              <p:stCondLst>
                                                <p:cond delay="0"/>
                                              </p:stCondLst>
                                            </p:cTn>
                                            <p:tgtEl>
                                              <p:spTgt spid="17"/>
                                            </p:tgtEl>
                                            <p:attrNameLst>
                                              <p:attrName>style.visibility</p:attrName>
                                            </p:attrNameLst>
                                          </p:cBhvr>
                                          <p:to>
                                            <p:strVal val="visible"/>
                                          </p:to>
                                        </p:set>
                                        <p:animEffect transition="in" filter="strips(downLeft)">
                                          <p:cBhvr>
                                            <p:cTn id="53" dur="500"/>
                                            <p:tgtEl>
                                              <p:spTgt spid="17"/>
                                            </p:tgtEl>
                                          </p:cBhvr>
                                        </p:animEffect>
                                      </p:childTnLst>
                                    </p:cTn>
                                  </p:par>
                                  <p:par>
                                    <p:cTn id="54" presetID="6" presetClass="emph" presetSubtype="0" accel="52000" decel="48000" autoRev="1" fill="hold" grpId="1" nodeType="withEffect">
                                      <p:stCondLst>
                                        <p:cond delay="1500"/>
                                      </p:stCondLst>
                                      <p:childTnLst>
                                        <p:animScale>
                                          <p:cBhvr>
                                            <p:cTn id="55" dur="500" fill="hold"/>
                                            <p:tgtEl>
                                              <p:spTgt spid="1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repeatCount="indefinite" fill="hold" grpId="1" nodeType="withEffect">
                                      <p:stCondLst>
                                        <p:cond delay="0"/>
                                      </p:stCondLst>
                                      <p:childTnLst>
                                        <p:animRot by="21600000">
                                          <p:cBhvr>
                                            <p:cTn id="9" dur="20000" fill="hold"/>
                                            <p:tgtEl>
                                              <p:spTgt spid="4"/>
                                            </p:tgtEl>
                                            <p:attrNameLst>
                                              <p:attrName>r</p:attrName>
                                            </p:attrNameLst>
                                          </p:cBhvr>
                                        </p:animRot>
                                      </p:childTnLst>
                                    </p:cTn>
                                  </p:par>
                                  <p:par>
                                    <p:cTn id="10" presetID="6" presetClass="emph" presetSubtype="0" repeatCount="indefinite" autoRev="1" fill="hold" grpId="2" nodeType="withEffect">
                                      <p:stCondLst>
                                        <p:cond delay="0"/>
                                      </p:stCondLst>
                                      <p:childTnLst>
                                        <p:animScale>
                                          <p:cBhvr>
                                            <p:cTn id="11" dur="10000" fill="hold"/>
                                            <p:tgtEl>
                                              <p:spTgt spid="4"/>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2"/>
                                            </p:tgtEl>
                                            <p:attrNameLst>
                                              <p:attrName>r</p:attrName>
                                            </p:attrNameLst>
                                          </p:cBhvr>
                                        </p:animRot>
                                      </p:childTnLst>
                                    </p:cTn>
                                  </p:par>
                                  <p:par>
                                    <p:cTn id="17" presetID="6" presetClass="emph" presetSubtype="0" repeatCount="indefinite" autoRev="1" fill="hold" grpId="2" nodeType="withEffect">
                                      <p:stCondLst>
                                        <p:cond delay="0"/>
                                      </p:stCondLst>
                                      <p:childTnLst>
                                        <p:animScale>
                                          <p:cBhvr>
                                            <p:cTn id="18" dur="7500" fill="hold"/>
                                            <p:tgtEl>
                                              <p:spTgt spid="2"/>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8" presetClass="emph" presetSubtype="0" repeatCount="indefinite" fill="hold" grpId="1" nodeType="withEffect">
                                      <p:stCondLst>
                                        <p:cond delay="0"/>
                                      </p:stCondLst>
                                      <p:childTnLst>
                                        <p:animRot by="21600000">
                                          <p:cBhvr>
                                            <p:cTn id="23" dur="15000" fill="hold"/>
                                            <p:tgtEl>
                                              <p:spTgt spid="3"/>
                                            </p:tgtEl>
                                            <p:attrNameLst>
                                              <p:attrName>r</p:attrName>
                                            </p:attrNameLst>
                                          </p:cBhvr>
                                        </p:animRot>
                                      </p:childTnLst>
                                    </p:cTn>
                                  </p:par>
                                  <p:par>
                                    <p:cTn id="24" presetID="6" presetClass="emph" presetSubtype="0" repeatCount="indefinite" autoRev="1" fill="hold" grpId="2" nodeType="withEffect">
                                      <p:stCondLst>
                                        <p:cond delay="0"/>
                                      </p:stCondLst>
                                      <p:childTnLst>
                                        <p:animScale>
                                          <p:cBhvr>
                                            <p:cTn id="25" dur="5000" fill="hold"/>
                                            <p:tgtEl>
                                              <p:spTgt spid="3"/>
                                            </p:tgtEl>
                                          </p:cBhvr>
                                          <p:by x="75000" y="75000"/>
                                        </p:animScale>
                                      </p:childTnLst>
                                    </p:cTn>
                                  </p:par>
                                  <p:par>
                                    <p:cTn id="26" presetID="18" presetClass="entr" presetSubtype="12" fill="hold" grpId="0" nodeType="with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par>
                                    <p:cTn id="29" presetID="6" presetClass="emph" presetSubtype="0" accel="52000" decel="48000" autoRev="1" fill="hold" grpId="1" nodeType="withEffect">
                                      <p:stCondLst>
                                        <p:cond delay="250"/>
                                      </p:stCondLst>
                                      <p:childTnLst>
                                        <p:animScale>
                                          <p:cBhvr>
                                            <p:cTn id="30" dur="500" fill="hold"/>
                                            <p:tgtEl>
                                              <p:spTgt spid="12"/>
                                            </p:tgtEl>
                                          </p:cBhvr>
                                          <p:by x="120000" y="120000"/>
                                        </p:animScale>
                                      </p:childTnLst>
                                    </p:cTn>
                                  </p:par>
                                  <p:par>
                                    <p:cTn id="31" presetID="18" presetClass="entr" presetSubtype="12" fill="hold" grpId="0" nodeType="withEffect">
                                      <p:stCondLst>
                                        <p:cond delay="50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par>
                                    <p:cTn id="34" presetID="6" presetClass="emph" presetSubtype="0" accel="52000" decel="48000" autoRev="1" fill="hold" grpId="1" nodeType="withEffect">
                                      <p:stCondLst>
                                        <p:cond delay="500"/>
                                      </p:stCondLst>
                                      <p:childTnLst>
                                        <p:animScale>
                                          <p:cBhvr>
                                            <p:cTn id="35" dur="500" fill="hold"/>
                                            <p:tgtEl>
                                              <p:spTgt spid="13"/>
                                            </p:tgtEl>
                                          </p:cBhvr>
                                          <p:by x="120000" y="120000"/>
                                        </p:animScale>
                                      </p:childTnLst>
                                    </p:cTn>
                                  </p:par>
                                  <p:par>
                                    <p:cTn id="36" presetID="18" presetClass="entr" presetSubtype="12" fill="hold" grpId="0" nodeType="withEffect">
                                      <p:stCondLst>
                                        <p:cond delay="750"/>
                                      </p:stCondLst>
                                      <p:childTnLst>
                                        <p:set>
                                          <p:cBhvr>
                                            <p:cTn id="37" dur="1" fill="hold">
                                              <p:stCondLst>
                                                <p:cond delay="0"/>
                                              </p:stCondLst>
                                            </p:cTn>
                                            <p:tgtEl>
                                              <p:spTgt spid="14"/>
                                            </p:tgtEl>
                                            <p:attrNameLst>
                                              <p:attrName>style.visibility</p:attrName>
                                            </p:attrNameLst>
                                          </p:cBhvr>
                                          <p:to>
                                            <p:strVal val="visible"/>
                                          </p:to>
                                        </p:set>
                                        <p:animEffect transition="in" filter="strips(downLeft)">
                                          <p:cBhvr>
                                            <p:cTn id="38" dur="500"/>
                                            <p:tgtEl>
                                              <p:spTgt spid="14"/>
                                            </p:tgtEl>
                                          </p:cBhvr>
                                        </p:animEffect>
                                      </p:childTnLst>
                                    </p:cTn>
                                  </p:par>
                                  <p:par>
                                    <p:cTn id="39" presetID="6" presetClass="emph" presetSubtype="0" accel="52000" decel="48000" autoRev="1" fill="hold" grpId="1" nodeType="withEffect">
                                      <p:stCondLst>
                                        <p:cond delay="750"/>
                                      </p:stCondLst>
                                      <p:childTnLst>
                                        <p:animScale>
                                          <p:cBhvr>
                                            <p:cTn id="40" dur="500" fill="hold"/>
                                            <p:tgtEl>
                                              <p:spTgt spid="14"/>
                                            </p:tgtEl>
                                          </p:cBhvr>
                                          <p:by x="120000" y="120000"/>
                                        </p:animScale>
                                      </p:childTnLst>
                                    </p:cTn>
                                  </p:par>
                                  <p:par>
                                    <p:cTn id="41" presetID="18" presetClass="entr" presetSubtype="12"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strips(downLeft)">
                                          <p:cBhvr>
                                            <p:cTn id="43" dur="500"/>
                                            <p:tgtEl>
                                              <p:spTgt spid="15"/>
                                            </p:tgtEl>
                                          </p:cBhvr>
                                        </p:animEffect>
                                      </p:childTnLst>
                                    </p:cTn>
                                  </p:par>
                                  <p:par>
                                    <p:cTn id="44" presetID="6" presetClass="emph" presetSubtype="0" accel="52000" decel="48000" autoRev="1" fill="hold" grpId="1" nodeType="withEffect">
                                      <p:stCondLst>
                                        <p:cond delay="1000"/>
                                      </p:stCondLst>
                                      <p:childTnLst>
                                        <p:animScale>
                                          <p:cBhvr>
                                            <p:cTn id="45" dur="500" fill="hold"/>
                                            <p:tgtEl>
                                              <p:spTgt spid="15"/>
                                            </p:tgtEl>
                                          </p:cBhvr>
                                          <p:by x="120000" y="120000"/>
                                        </p:animScale>
                                      </p:childTnLst>
                                    </p:cTn>
                                  </p:par>
                                  <p:par>
                                    <p:cTn id="46" presetID="18" presetClass="entr" presetSubtype="12" fill="hold" grpId="0" nodeType="withEffect">
                                      <p:stCondLst>
                                        <p:cond delay="1250"/>
                                      </p:stCondLst>
                                      <p:childTnLst>
                                        <p:set>
                                          <p:cBhvr>
                                            <p:cTn id="47" dur="1" fill="hold">
                                              <p:stCondLst>
                                                <p:cond delay="0"/>
                                              </p:stCondLst>
                                            </p:cTn>
                                            <p:tgtEl>
                                              <p:spTgt spid="16"/>
                                            </p:tgtEl>
                                            <p:attrNameLst>
                                              <p:attrName>style.visibility</p:attrName>
                                            </p:attrNameLst>
                                          </p:cBhvr>
                                          <p:to>
                                            <p:strVal val="visible"/>
                                          </p:to>
                                        </p:set>
                                        <p:animEffect transition="in" filter="strips(downLeft)">
                                          <p:cBhvr>
                                            <p:cTn id="48" dur="500"/>
                                            <p:tgtEl>
                                              <p:spTgt spid="16"/>
                                            </p:tgtEl>
                                          </p:cBhvr>
                                        </p:animEffect>
                                      </p:childTnLst>
                                    </p:cTn>
                                  </p:par>
                                  <p:par>
                                    <p:cTn id="49" presetID="6" presetClass="emph" presetSubtype="0" accel="52000" decel="48000" autoRev="1" fill="hold" grpId="1" nodeType="withEffect">
                                      <p:stCondLst>
                                        <p:cond delay="1250"/>
                                      </p:stCondLst>
                                      <p:childTnLst>
                                        <p:animScale>
                                          <p:cBhvr>
                                            <p:cTn id="50" dur="500" fill="hold"/>
                                            <p:tgtEl>
                                              <p:spTgt spid="16"/>
                                            </p:tgtEl>
                                          </p:cBhvr>
                                          <p:by x="120000" y="120000"/>
                                        </p:animScale>
                                      </p:childTnLst>
                                    </p:cTn>
                                  </p:par>
                                  <p:par>
                                    <p:cTn id="51" presetID="18" presetClass="entr" presetSubtype="12" fill="hold" grpId="0" nodeType="withEffect">
                                      <p:stCondLst>
                                        <p:cond delay="1500"/>
                                      </p:stCondLst>
                                      <p:childTnLst>
                                        <p:set>
                                          <p:cBhvr>
                                            <p:cTn id="52" dur="1" fill="hold">
                                              <p:stCondLst>
                                                <p:cond delay="0"/>
                                              </p:stCondLst>
                                            </p:cTn>
                                            <p:tgtEl>
                                              <p:spTgt spid="17"/>
                                            </p:tgtEl>
                                            <p:attrNameLst>
                                              <p:attrName>style.visibility</p:attrName>
                                            </p:attrNameLst>
                                          </p:cBhvr>
                                          <p:to>
                                            <p:strVal val="visible"/>
                                          </p:to>
                                        </p:set>
                                        <p:animEffect transition="in" filter="strips(downLeft)">
                                          <p:cBhvr>
                                            <p:cTn id="53" dur="500"/>
                                            <p:tgtEl>
                                              <p:spTgt spid="17"/>
                                            </p:tgtEl>
                                          </p:cBhvr>
                                        </p:animEffect>
                                      </p:childTnLst>
                                    </p:cTn>
                                  </p:par>
                                  <p:par>
                                    <p:cTn id="54" presetID="6" presetClass="emph" presetSubtype="0" accel="52000" decel="48000" autoRev="1" fill="hold" grpId="1" nodeType="withEffect">
                                      <p:stCondLst>
                                        <p:cond delay="1500"/>
                                      </p:stCondLst>
                                      <p:childTnLst>
                                        <p:animScale>
                                          <p:cBhvr>
                                            <p:cTn id="55" dur="500" fill="hold"/>
                                            <p:tgtEl>
                                              <p:spTgt spid="1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75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6409CD-B498-4619-A6FB-B136C237E742}"/>
              </a:ext>
            </a:extLst>
          </p:cNvPr>
          <p:cNvSpPr>
            <a:spLocks noGrp="1"/>
          </p:cNvSpPr>
          <p:nvPr>
            <p:ph type="pic" sz="quarter" idx="11"/>
          </p:nvPr>
        </p:nvSpPr>
        <p:spPr>
          <a:xfrm>
            <a:off x="1552576" y="1495427"/>
            <a:ext cx="2244030" cy="3867148"/>
          </a:xfrm>
          <a:custGeom>
            <a:avLst/>
            <a:gdLst>
              <a:gd name="connsiteX0" fmla="*/ 238406 w 2244030"/>
              <a:gd name="connsiteY0" fmla="*/ 0 h 3867148"/>
              <a:gd name="connsiteX1" fmla="*/ 2005624 w 2244030"/>
              <a:gd name="connsiteY1" fmla="*/ 0 h 3867148"/>
              <a:gd name="connsiteX2" fmla="*/ 2244030 w 2244030"/>
              <a:gd name="connsiteY2" fmla="*/ 238406 h 3867148"/>
              <a:gd name="connsiteX3" fmla="*/ 2244030 w 2244030"/>
              <a:gd name="connsiteY3" fmla="*/ 3628742 h 3867148"/>
              <a:gd name="connsiteX4" fmla="*/ 2005624 w 2244030"/>
              <a:gd name="connsiteY4" fmla="*/ 3867148 h 3867148"/>
              <a:gd name="connsiteX5" fmla="*/ 238406 w 2244030"/>
              <a:gd name="connsiteY5" fmla="*/ 3867148 h 3867148"/>
              <a:gd name="connsiteX6" fmla="*/ 0 w 2244030"/>
              <a:gd name="connsiteY6" fmla="*/ 3628742 h 3867148"/>
              <a:gd name="connsiteX7" fmla="*/ 0 w 2244030"/>
              <a:gd name="connsiteY7" fmla="*/ 238406 h 3867148"/>
              <a:gd name="connsiteX8" fmla="*/ 238406 w 2244030"/>
              <a:gd name="connsiteY8" fmla="*/ 0 h 386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4030" h="3867148">
                <a:moveTo>
                  <a:pt x="238406" y="0"/>
                </a:moveTo>
                <a:lnTo>
                  <a:pt x="2005624" y="0"/>
                </a:lnTo>
                <a:cubicBezTo>
                  <a:pt x="2137292" y="0"/>
                  <a:pt x="2244030" y="106738"/>
                  <a:pt x="2244030" y="238406"/>
                </a:cubicBezTo>
                <a:lnTo>
                  <a:pt x="2244030" y="3628742"/>
                </a:lnTo>
                <a:cubicBezTo>
                  <a:pt x="2244030" y="3760410"/>
                  <a:pt x="2137292" y="3867148"/>
                  <a:pt x="2005624" y="3867148"/>
                </a:cubicBezTo>
                <a:lnTo>
                  <a:pt x="238406" y="3867148"/>
                </a:lnTo>
                <a:cubicBezTo>
                  <a:pt x="106738" y="3867148"/>
                  <a:pt x="0" y="3760410"/>
                  <a:pt x="0" y="3628742"/>
                </a:cubicBezTo>
                <a:lnTo>
                  <a:pt x="0" y="238406"/>
                </a:lnTo>
                <a:cubicBezTo>
                  <a:pt x="0" y="106738"/>
                  <a:pt x="106738" y="0"/>
                  <a:pt x="238406"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2918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76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3DC3E76C-B182-4E39-BD9F-89267B1812FF}"/>
              </a:ext>
            </a:extLst>
          </p:cNvPr>
          <p:cNvSpPr/>
          <p:nvPr userDrawn="1"/>
        </p:nvSpPr>
        <p:spPr>
          <a:xfrm rot="8270229">
            <a:off x="-4234598" y="-5338084"/>
            <a:ext cx="19770870" cy="19840966"/>
          </a:xfrm>
          <a:custGeom>
            <a:avLst/>
            <a:gdLst>
              <a:gd name="connsiteX0" fmla="*/ 8365 w 1961541"/>
              <a:gd name="connsiteY0" fmla="*/ 1602321 h 1968496"/>
              <a:gd name="connsiteX1" fmla="*/ 103996 w 1961541"/>
              <a:gd name="connsiteY1" fmla="*/ 1321619 h 1968496"/>
              <a:gd name="connsiteX2" fmla="*/ 214201 w 1961541"/>
              <a:gd name="connsiteY2" fmla="*/ 997388 h 1968496"/>
              <a:gd name="connsiteX3" fmla="*/ 213629 w 1961541"/>
              <a:gd name="connsiteY3" fmla="*/ 664204 h 1968496"/>
              <a:gd name="connsiteX4" fmla="*/ 248205 w 1961541"/>
              <a:gd name="connsiteY4" fmla="*/ 228149 h 1968496"/>
              <a:gd name="connsiteX5" fmla="*/ 580437 w 1961541"/>
              <a:gd name="connsiteY5" fmla="*/ 407 h 1968496"/>
              <a:gd name="connsiteX6" fmla="*/ 941530 w 1961541"/>
              <a:gd name="connsiteY6" fmla="*/ 321208 h 1968496"/>
              <a:gd name="connsiteX7" fmla="*/ 1258141 w 1961541"/>
              <a:gd name="connsiteY7" fmla="*/ 693350 h 1968496"/>
              <a:gd name="connsiteX8" fmla="*/ 1602850 w 1961541"/>
              <a:gd name="connsiteY8" fmla="*/ 693826 h 1968496"/>
              <a:gd name="connsiteX9" fmla="*/ 1879742 w 1961541"/>
              <a:gd name="connsiteY9" fmla="*/ 867277 h 1968496"/>
              <a:gd name="connsiteX10" fmla="*/ 1911937 w 1961541"/>
              <a:gd name="connsiteY10" fmla="*/ 1360958 h 1968496"/>
              <a:gd name="connsiteX11" fmla="*/ 1525507 w 1961541"/>
              <a:gd name="connsiteY11" fmla="*/ 1684141 h 1968496"/>
              <a:gd name="connsiteX12" fmla="*/ 1167272 w 1961541"/>
              <a:gd name="connsiteY12" fmla="*/ 1709668 h 1968496"/>
              <a:gd name="connsiteX13" fmla="*/ 844946 w 1961541"/>
              <a:gd name="connsiteY13" fmla="*/ 1703095 h 1968496"/>
              <a:gd name="connsiteX14" fmla="*/ 586914 w 1961541"/>
              <a:gd name="connsiteY14" fmla="*/ 1837208 h 1968496"/>
              <a:gd name="connsiteX15" fmla="*/ 324881 w 1961541"/>
              <a:gd name="connsiteY15" fmla="*/ 1961985 h 1968496"/>
              <a:gd name="connsiteX16" fmla="*/ 57705 w 1961541"/>
              <a:gd name="connsiteY16" fmla="*/ 1884547 h 1968496"/>
              <a:gd name="connsiteX17" fmla="*/ 460 w 1961541"/>
              <a:gd name="connsiteY17" fmla="*/ 1676235 h 1968496"/>
              <a:gd name="connsiteX18" fmla="*/ 8365 w 1961541"/>
              <a:gd name="connsiteY18" fmla="*/ 1602321 h 196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1541" h="1968496">
                <a:moveTo>
                  <a:pt x="8365" y="1602321"/>
                </a:moveTo>
                <a:cubicBezTo>
                  <a:pt x="24653" y="1505166"/>
                  <a:pt x="62658" y="1411631"/>
                  <a:pt x="103996" y="1321619"/>
                </a:cubicBezTo>
                <a:cubicBezTo>
                  <a:pt x="151240" y="1218749"/>
                  <a:pt x="205438" y="1112165"/>
                  <a:pt x="214201" y="997388"/>
                </a:cubicBezTo>
                <a:cubicBezTo>
                  <a:pt x="222392" y="890041"/>
                  <a:pt x="216296" y="772789"/>
                  <a:pt x="213629" y="664204"/>
                </a:cubicBezTo>
                <a:cubicBezTo>
                  <a:pt x="210010" y="517233"/>
                  <a:pt x="192198" y="364071"/>
                  <a:pt x="248205" y="228149"/>
                </a:cubicBezTo>
                <a:cubicBezTo>
                  <a:pt x="302783" y="95752"/>
                  <a:pt x="437467" y="-7309"/>
                  <a:pt x="580437" y="407"/>
                </a:cubicBezTo>
                <a:cubicBezTo>
                  <a:pt x="750458" y="9646"/>
                  <a:pt x="879522" y="162617"/>
                  <a:pt x="941530" y="321208"/>
                </a:cubicBezTo>
                <a:cubicBezTo>
                  <a:pt x="1008490" y="492563"/>
                  <a:pt x="1052115" y="659251"/>
                  <a:pt x="1258141" y="693350"/>
                </a:cubicBezTo>
                <a:cubicBezTo>
                  <a:pt x="1374917" y="712686"/>
                  <a:pt x="1488265" y="674586"/>
                  <a:pt x="1602850" y="693826"/>
                </a:cubicBezTo>
                <a:cubicBezTo>
                  <a:pt x="1712769" y="712400"/>
                  <a:pt x="1815639" y="775741"/>
                  <a:pt x="1879742" y="867277"/>
                </a:cubicBezTo>
                <a:cubicBezTo>
                  <a:pt x="1978802" y="1008818"/>
                  <a:pt x="1985851" y="1204843"/>
                  <a:pt x="1911937" y="1360958"/>
                </a:cubicBezTo>
                <a:cubicBezTo>
                  <a:pt x="1838023" y="1517167"/>
                  <a:pt x="1690481" y="1632705"/>
                  <a:pt x="1525507" y="1684141"/>
                </a:cubicBezTo>
                <a:cubicBezTo>
                  <a:pt x="1410065" y="1720146"/>
                  <a:pt x="1286716" y="1726336"/>
                  <a:pt x="1167272" y="1709668"/>
                </a:cubicBezTo>
                <a:cubicBezTo>
                  <a:pt x="1053258" y="1693761"/>
                  <a:pt x="960484" y="1671568"/>
                  <a:pt x="844946" y="1703095"/>
                </a:cubicBezTo>
                <a:cubicBezTo>
                  <a:pt x="751030" y="1728622"/>
                  <a:pt x="668448" y="1784058"/>
                  <a:pt x="586914" y="1837208"/>
                </a:cubicBezTo>
                <a:cubicBezTo>
                  <a:pt x="505285" y="1890357"/>
                  <a:pt x="420322" y="1943030"/>
                  <a:pt x="324881" y="1961985"/>
                </a:cubicBezTo>
                <a:cubicBezTo>
                  <a:pt x="229345" y="1980939"/>
                  <a:pt x="119903" y="1959508"/>
                  <a:pt x="57705" y="1884547"/>
                </a:cubicBezTo>
                <a:cubicBezTo>
                  <a:pt x="10556" y="1827873"/>
                  <a:pt x="-2779" y="1749863"/>
                  <a:pt x="460" y="1676235"/>
                </a:cubicBezTo>
                <a:cubicBezTo>
                  <a:pt x="1507" y="1651470"/>
                  <a:pt x="4270" y="1626800"/>
                  <a:pt x="8365" y="1602321"/>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14" name="Freeform: Shape 13">
            <a:extLst>
              <a:ext uri="{FF2B5EF4-FFF2-40B4-BE49-F238E27FC236}">
                <a16:creationId xmlns:a16="http://schemas.microsoft.com/office/drawing/2014/main" id="{2645C058-1E2A-47D8-AA0B-F134933D680D}"/>
              </a:ext>
            </a:extLst>
          </p:cNvPr>
          <p:cNvSpPr/>
          <p:nvPr userDrawn="1"/>
        </p:nvSpPr>
        <p:spPr>
          <a:xfrm rot="793392">
            <a:off x="-4459600" y="-8351394"/>
            <a:ext cx="20220874" cy="25867586"/>
          </a:xfrm>
          <a:custGeom>
            <a:avLst/>
            <a:gdLst>
              <a:gd name="connsiteX0" fmla="*/ 1412614 w 1935685"/>
              <a:gd name="connsiteY0" fmla="*/ 12312 h 2476231"/>
              <a:gd name="connsiteX1" fmla="*/ 1872482 w 1935685"/>
              <a:gd name="connsiteY1" fmla="*/ 204527 h 2476231"/>
              <a:gd name="connsiteX2" fmla="*/ 1837430 w 1935685"/>
              <a:gd name="connsiteY2" fmla="*/ 744975 h 2476231"/>
              <a:gd name="connsiteX3" fmla="*/ 1559395 w 1935685"/>
              <a:gd name="connsiteY3" fmla="*/ 1012342 h 2476231"/>
              <a:gd name="connsiteX4" fmla="*/ 1265168 w 1935685"/>
              <a:gd name="connsiteY4" fmla="*/ 1657851 h 2476231"/>
              <a:gd name="connsiteX5" fmla="*/ 1270692 w 1935685"/>
              <a:gd name="connsiteY5" fmla="*/ 2094763 h 2476231"/>
              <a:gd name="connsiteX6" fmla="*/ 1016279 w 1935685"/>
              <a:gd name="connsiteY6" fmla="*/ 2473192 h 2476231"/>
              <a:gd name="connsiteX7" fmla="*/ 563080 w 1935685"/>
              <a:gd name="connsiteY7" fmla="*/ 2258117 h 2476231"/>
              <a:gd name="connsiteX8" fmla="*/ 369056 w 1935685"/>
              <a:gd name="connsiteY8" fmla="*/ 1754530 h 2476231"/>
              <a:gd name="connsiteX9" fmla="*/ 149124 w 1935685"/>
              <a:gd name="connsiteY9" fmla="*/ 1594700 h 2476231"/>
              <a:gd name="connsiteX10" fmla="*/ 3582 w 1935685"/>
              <a:gd name="connsiteY10" fmla="*/ 1193127 h 2476231"/>
              <a:gd name="connsiteX11" fmla="*/ 245612 w 1935685"/>
              <a:gd name="connsiteY11" fmla="*/ 841273 h 2476231"/>
              <a:gd name="connsiteX12" fmla="*/ 693001 w 1935685"/>
              <a:gd name="connsiteY12" fmla="*/ 672395 h 2476231"/>
              <a:gd name="connsiteX13" fmla="*/ 1026947 w 1935685"/>
              <a:gd name="connsiteY13" fmla="*/ 381501 h 2476231"/>
              <a:gd name="connsiteX14" fmla="*/ 1376039 w 1935685"/>
              <a:gd name="connsiteY14" fmla="*/ 24409 h 2476231"/>
              <a:gd name="connsiteX15" fmla="*/ 1412614 w 1935685"/>
              <a:gd name="connsiteY15" fmla="*/ 12312 h 247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685" h="2476231">
                <a:moveTo>
                  <a:pt x="1412614" y="12312"/>
                </a:moveTo>
                <a:cubicBezTo>
                  <a:pt x="1583303" y="-33312"/>
                  <a:pt x="1780470" y="51651"/>
                  <a:pt x="1872482" y="204527"/>
                </a:cubicBezTo>
                <a:cubicBezTo>
                  <a:pt x="1971065" y="368452"/>
                  <a:pt x="1950492" y="590575"/>
                  <a:pt x="1837430" y="744975"/>
                </a:cubicBezTo>
                <a:cubicBezTo>
                  <a:pt x="1761325" y="848893"/>
                  <a:pt x="1651216" y="921950"/>
                  <a:pt x="1559395" y="1012342"/>
                </a:cubicBezTo>
                <a:cubicBezTo>
                  <a:pt x="1386992" y="1181887"/>
                  <a:pt x="1280027" y="1416488"/>
                  <a:pt x="1265168" y="1657851"/>
                </a:cubicBezTo>
                <a:cubicBezTo>
                  <a:pt x="1256214" y="1803298"/>
                  <a:pt x="1279360" y="1949317"/>
                  <a:pt x="1270692" y="2094763"/>
                </a:cubicBezTo>
                <a:cubicBezTo>
                  <a:pt x="1260310" y="2268023"/>
                  <a:pt x="1205732" y="2454522"/>
                  <a:pt x="1016279" y="2473192"/>
                </a:cubicBezTo>
                <a:cubicBezTo>
                  <a:pt x="836828" y="2490813"/>
                  <a:pt x="644614" y="2433472"/>
                  <a:pt x="563080" y="2258117"/>
                </a:cubicBezTo>
                <a:cubicBezTo>
                  <a:pt x="482403" y="2084666"/>
                  <a:pt x="530695" y="1885499"/>
                  <a:pt x="369056" y="1754530"/>
                </a:cubicBezTo>
                <a:cubicBezTo>
                  <a:pt x="298571" y="1697476"/>
                  <a:pt x="215608" y="1656423"/>
                  <a:pt x="149124" y="1594700"/>
                </a:cubicBezTo>
                <a:cubicBezTo>
                  <a:pt x="40729" y="1494116"/>
                  <a:pt x="-15183" y="1339812"/>
                  <a:pt x="3582" y="1193127"/>
                </a:cubicBezTo>
                <a:cubicBezTo>
                  <a:pt x="22346" y="1046442"/>
                  <a:pt x="115405" y="911282"/>
                  <a:pt x="245612" y="841273"/>
                </a:cubicBezTo>
                <a:cubicBezTo>
                  <a:pt x="385820" y="765930"/>
                  <a:pt x="547745" y="734307"/>
                  <a:pt x="693001" y="672395"/>
                </a:cubicBezTo>
                <a:cubicBezTo>
                  <a:pt x="840734" y="609339"/>
                  <a:pt x="936460" y="514470"/>
                  <a:pt x="1026947" y="381501"/>
                </a:cubicBezTo>
                <a:cubicBezTo>
                  <a:pt x="1122197" y="241579"/>
                  <a:pt x="1218400" y="85941"/>
                  <a:pt x="1376039" y="24409"/>
                </a:cubicBezTo>
                <a:cubicBezTo>
                  <a:pt x="1388040" y="19647"/>
                  <a:pt x="1400232" y="15646"/>
                  <a:pt x="1412614" y="12312"/>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5" name="Freeform: Shape 14">
            <a:extLst>
              <a:ext uri="{FF2B5EF4-FFF2-40B4-BE49-F238E27FC236}">
                <a16:creationId xmlns:a16="http://schemas.microsoft.com/office/drawing/2014/main" id="{1BD7B9B0-CB18-440A-B929-0FC3D7F8544B}"/>
              </a:ext>
            </a:extLst>
          </p:cNvPr>
          <p:cNvSpPr/>
          <p:nvPr userDrawn="1"/>
        </p:nvSpPr>
        <p:spPr>
          <a:xfrm rot="15414789">
            <a:off x="-1846923" y="-6059277"/>
            <a:ext cx="17709226" cy="15306072"/>
          </a:xfrm>
          <a:custGeom>
            <a:avLst/>
            <a:gdLst>
              <a:gd name="connsiteX0" fmla="*/ 1163884 w 1912901"/>
              <a:gd name="connsiteY0" fmla="*/ 1437891 h 1653319"/>
              <a:gd name="connsiteX1" fmla="*/ 841463 w 1912901"/>
              <a:gd name="connsiteY1" fmla="*/ 1341974 h 1653319"/>
              <a:gd name="connsiteX2" fmla="*/ 579049 w 1912901"/>
              <a:gd name="connsiteY2" fmla="*/ 1591434 h 1653319"/>
              <a:gd name="connsiteX3" fmla="*/ 293776 w 1912901"/>
              <a:gd name="connsiteY3" fmla="*/ 1639249 h 1653319"/>
              <a:gd name="connsiteX4" fmla="*/ 78796 w 1912901"/>
              <a:gd name="connsiteY4" fmla="*/ 1020315 h 1653319"/>
              <a:gd name="connsiteX5" fmla="*/ 426459 w 1912901"/>
              <a:gd name="connsiteY5" fmla="*/ 826100 h 1653319"/>
              <a:gd name="connsiteX6" fmla="*/ 680491 w 1912901"/>
              <a:gd name="connsiteY6" fmla="*/ 532444 h 1653319"/>
              <a:gd name="connsiteX7" fmla="*/ 753547 w 1912901"/>
              <a:gd name="connsiteY7" fmla="*/ 315369 h 1653319"/>
              <a:gd name="connsiteX8" fmla="*/ 1183601 w 1912901"/>
              <a:gd name="connsiteY8" fmla="*/ 3521 h 1653319"/>
              <a:gd name="connsiteX9" fmla="*/ 1912645 w 1912901"/>
              <a:gd name="connsiteY9" fmla="*/ 825624 h 1653319"/>
              <a:gd name="connsiteX10" fmla="*/ 1163884 w 1912901"/>
              <a:gd name="connsiteY10" fmla="*/ 1437891 h 1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901" h="1653319">
                <a:moveTo>
                  <a:pt x="1163884" y="1437891"/>
                </a:moveTo>
                <a:cubicBezTo>
                  <a:pt x="1063015" y="1381312"/>
                  <a:pt x="951858" y="1307493"/>
                  <a:pt x="841463" y="1341974"/>
                </a:cubicBezTo>
                <a:cubicBezTo>
                  <a:pt x="724782" y="1378455"/>
                  <a:pt x="675538" y="1516281"/>
                  <a:pt x="579049" y="1591434"/>
                </a:cubicBezTo>
                <a:cubicBezTo>
                  <a:pt x="499992" y="1652965"/>
                  <a:pt x="389692" y="1668014"/>
                  <a:pt x="293776" y="1639249"/>
                </a:cubicBezTo>
                <a:cubicBezTo>
                  <a:pt x="46983" y="1565335"/>
                  <a:pt x="-99321" y="1229293"/>
                  <a:pt x="78796" y="1020315"/>
                </a:cubicBezTo>
                <a:cubicBezTo>
                  <a:pt x="174046" y="908491"/>
                  <a:pt x="308539" y="894204"/>
                  <a:pt x="426459" y="826100"/>
                </a:cubicBezTo>
                <a:cubicBezTo>
                  <a:pt x="538854" y="761139"/>
                  <a:pt x="633056" y="653031"/>
                  <a:pt x="680491" y="532444"/>
                </a:cubicBezTo>
                <a:cubicBezTo>
                  <a:pt x="708494" y="461388"/>
                  <a:pt x="722972" y="385378"/>
                  <a:pt x="753547" y="315369"/>
                </a:cubicBezTo>
                <a:cubicBezTo>
                  <a:pt x="827842" y="145443"/>
                  <a:pt x="999292" y="23904"/>
                  <a:pt x="1183601" y="3521"/>
                </a:cubicBezTo>
                <a:cubicBezTo>
                  <a:pt x="1629657" y="-45914"/>
                  <a:pt x="1901691" y="435099"/>
                  <a:pt x="1912645" y="825624"/>
                </a:cubicBezTo>
                <a:cubicBezTo>
                  <a:pt x="1923598" y="1219673"/>
                  <a:pt x="1582318" y="1672777"/>
                  <a:pt x="1163884" y="1437891"/>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2" name="Freeform: Shape 11">
            <a:extLst>
              <a:ext uri="{FF2B5EF4-FFF2-40B4-BE49-F238E27FC236}">
                <a16:creationId xmlns:a16="http://schemas.microsoft.com/office/drawing/2014/main" id="{21ABE37E-1FA5-4EDA-BF2D-909E51059CF8}"/>
              </a:ext>
            </a:extLst>
          </p:cNvPr>
          <p:cNvSpPr/>
          <p:nvPr userDrawn="1"/>
        </p:nvSpPr>
        <p:spPr>
          <a:xfrm>
            <a:off x="1"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2512411 h 6858000"/>
              <a:gd name="connsiteX3" fmla="*/ 4170361 w 12192000"/>
              <a:gd name="connsiteY3" fmla="*/ 2512411 h 6858000"/>
              <a:gd name="connsiteX4" fmla="*/ 3800476 w 12192000"/>
              <a:gd name="connsiteY4" fmla="*/ 2882296 h 6858000"/>
              <a:gd name="connsiteX5" fmla="*/ 3800476 w 12192000"/>
              <a:gd name="connsiteY5" fmla="*/ 5562001 h 6858000"/>
              <a:gd name="connsiteX6" fmla="*/ 4170361 w 12192000"/>
              <a:gd name="connsiteY6" fmla="*/ 5931886 h 6858000"/>
              <a:gd name="connsiteX7" fmla="*/ 12192000 w 12192000"/>
              <a:gd name="connsiteY7" fmla="*/ 5931886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2512411"/>
                </a:lnTo>
                <a:lnTo>
                  <a:pt x="4170361" y="2512411"/>
                </a:lnTo>
                <a:cubicBezTo>
                  <a:pt x="3966079" y="2512411"/>
                  <a:pt x="3800476" y="2678014"/>
                  <a:pt x="3800476" y="2882296"/>
                </a:cubicBezTo>
                <a:lnTo>
                  <a:pt x="3800476" y="5562001"/>
                </a:lnTo>
                <a:cubicBezTo>
                  <a:pt x="3800476" y="5766283"/>
                  <a:pt x="3966079" y="5931886"/>
                  <a:pt x="4170361" y="5931886"/>
                </a:cubicBezTo>
                <a:lnTo>
                  <a:pt x="12192000" y="5931886"/>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a:extLst>
              <a:ext uri="{FF2B5EF4-FFF2-40B4-BE49-F238E27FC236}">
                <a16:creationId xmlns:a16="http://schemas.microsoft.com/office/drawing/2014/main" id="{13BD9A35-56C0-4544-AC16-07A468ABF63B}"/>
              </a:ext>
            </a:extLst>
          </p:cNvPr>
          <p:cNvSpPr>
            <a:spLocks noGrp="1"/>
          </p:cNvSpPr>
          <p:nvPr>
            <p:ph type="pic" sz="quarter" idx="13"/>
          </p:nvPr>
        </p:nvSpPr>
        <p:spPr>
          <a:xfrm>
            <a:off x="2524126" y="2949652"/>
            <a:ext cx="2544998" cy="2544998"/>
          </a:xfrm>
          <a:custGeom>
            <a:avLst/>
            <a:gdLst>
              <a:gd name="connsiteX0" fmla="*/ 319397 w 2544998"/>
              <a:gd name="connsiteY0" fmla="*/ 0 h 2544998"/>
              <a:gd name="connsiteX1" fmla="*/ 2225601 w 2544998"/>
              <a:gd name="connsiteY1" fmla="*/ 0 h 2544998"/>
              <a:gd name="connsiteX2" fmla="*/ 2544998 w 2544998"/>
              <a:gd name="connsiteY2" fmla="*/ 319397 h 2544998"/>
              <a:gd name="connsiteX3" fmla="*/ 2544998 w 2544998"/>
              <a:gd name="connsiteY3" fmla="*/ 2225601 h 2544998"/>
              <a:gd name="connsiteX4" fmla="*/ 2225601 w 2544998"/>
              <a:gd name="connsiteY4" fmla="*/ 2544998 h 2544998"/>
              <a:gd name="connsiteX5" fmla="*/ 319397 w 2544998"/>
              <a:gd name="connsiteY5" fmla="*/ 2544998 h 2544998"/>
              <a:gd name="connsiteX6" fmla="*/ 0 w 2544998"/>
              <a:gd name="connsiteY6" fmla="*/ 2225601 h 2544998"/>
              <a:gd name="connsiteX7" fmla="*/ 0 w 2544998"/>
              <a:gd name="connsiteY7" fmla="*/ 319397 h 2544998"/>
              <a:gd name="connsiteX8" fmla="*/ 319397 w 2544998"/>
              <a:gd name="connsiteY8" fmla="*/ 0 h 254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998" h="2544998">
                <a:moveTo>
                  <a:pt x="319397" y="0"/>
                </a:moveTo>
                <a:lnTo>
                  <a:pt x="2225601" y="0"/>
                </a:lnTo>
                <a:cubicBezTo>
                  <a:pt x="2401999" y="0"/>
                  <a:pt x="2544998" y="142999"/>
                  <a:pt x="2544998" y="319397"/>
                </a:cubicBezTo>
                <a:lnTo>
                  <a:pt x="2544998" y="2225601"/>
                </a:lnTo>
                <a:cubicBezTo>
                  <a:pt x="2544998" y="2401999"/>
                  <a:pt x="2401999" y="2544998"/>
                  <a:pt x="2225601" y="2544998"/>
                </a:cubicBezTo>
                <a:lnTo>
                  <a:pt x="319397" y="2544998"/>
                </a:lnTo>
                <a:cubicBezTo>
                  <a:pt x="142999" y="2544998"/>
                  <a:pt x="0" y="2401999"/>
                  <a:pt x="0" y="2225601"/>
                </a:cubicBezTo>
                <a:lnTo>
                  <a:pt x="0" y="319397"/>
                </a:lnTo>
                <a:cubicBezTo>
                  <a:pt x="0" y="142999"/>
                  <a:pt x="142999" y="0"/>
                  <a:pt x="319397"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7" name="Picture Placeholder 6">
            <a:extLst>
              <a:ext uri="{FF2B5EF4-FFF2-40B4-BE49-F238E27FC236}">
                <a16:creationId xmlns:a16="http://schemas.microsoft.com/office/drawing/2014/main" id="{B1E52655-F46B-4854-8F18-ADD9B81D3EC8}"/>
              </a:ext>
            </a:extLst>
          </p:cNvPr>
          <p:cNvSpPr>
            <a:spLocks noGrp="1"/>
          </p:cNvSpPr>
          <p:nvPr>
            <p:ph type="pic" sz="quarter" idx="14"/>
          </p:nvPr>
        </p:nvSpPr>
        <p:spPr>
          <a:xfrm>
            <a:off x="5523590" y="2949652"/>
            <a:ext cx="2544998" cy="2544998"/>
          </a:xfrm>
          <a:custGeom>
            <a:avLst/>
            <a:gdLst>
              <a:gd name="connsiteX0" fmla="*/ 319397 w 2544998"/>
              <a:gd name="connsiteY0" fmla="*/ 0 h 2544998"/>
              <a:gd name="connsiteX1" fmla="*/ 2225601 w 2544998"/>
              <a:gd name="connsiteY1" fmla="*/ 0 h 2544998"/>
              <a:gd name="connsiteX2" fmla="*/ 2544998 w 2544998"/>
              <a:gd name="connsiteY2" fmla="*/ 319397 h 2544998"/>
              <a:gd name="connsiteX3" fmla="*/ 2544998 w 2544998"/>
              <a:gd name="connsiteY3" fmla="*/ 2225601 h 2544998"/>
              <a:gd name="connsiteX4" fmla="*/ 2225601 w 2544998"/>
              <a:gd name="connsiteY4" fmla="*/ 2544998 h 2544998"/>
              <a:gd name="connsiteX5" fmla="*/ 319397 w 2544998"/>
              <a:gd name="connsiteY5" fmla="*/ 2544998 h 2544998"/>
              <a:gd name="connsiteX6" fmla="*/ 0 w 2544998"/>
              <a:gd name="connsiteY6" fmla="*/ 2225601 h 2544998"/>
              <a:gd name="connsiteX7" fmla="*/ 0 w 2544998"/>
              <a:gd name="connsiteY7" fmla="*/ 319397 h 2544998"/>
              <a:gd name="connsiteX8" fmla="*/ 319397 w 2544998"/>
              <a:gd name="connsiteY8" fmla="*/ 0 h 254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998" h="2544998">
                <a:moveTo>
                  <a:pt x="319397" y="0"/>
                </a:moveTo>
                <a:lnTo>
                  <a:pt x="2225601" y="0"/>
                </a:lnTo>
                <a:cubicBezTo>
                  <a:pt x="2401999" y="0"/>
                  <a:pt x="2544998" y="142999"/>
                  <a:pt x="2544998" y="319397"/>
                </a:cubicBezTo>
                <a:lnTo>
                  <a:pt x="2544998" y="2225601"/>
                </a:lnTo>
                <a:cubicBezTo>
                  <a:pt x="2544998" y="2401999"/>
                  <a:pt x="2401999" y="2544998"/>
                  <a:pt x="2225601" y="2544998"/>
                </a:cubicBezTo>
                <a:lnTo>
                  <a:pt x="319397" y="2544998"/>
                </a:lnTo>
                <a:cubicBezTo>
                  <a:pt x="142999" y="2544998"/>
                  <a:pt x="0" y="2401999"/>
                  <a:pt x="0" y="2225601"/>
                </a:cubicBezTo>
                <a:lnTo>
                  <a:pt x="0" y="319397"/>
                </a:lnTo>
                <a:cubicBezTo>
                  <a:pt x="0" y="142999"/>
                  <a:pt x="142999" y="0"/>
                  <a:pt x="319397"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8" name="Picture Placeholder 7">
            <a:extLst>
              <a:ext uri="{FF2B5EF4-FFF2-40B4-BE49-F238E27FC236}">
                <a16:creationId xmlns:a16="http://schemas.microsoft.com/office/drawing/2014/main" id="{3DC6CE86-2489-4DE1-BEB1-7C71F9BE60D6}"/>
              </a:ext>
            </a:extLst>
          </p:cNvPr>
          <p:cNvSpPr>
            <a:spLocks noGrp="1"/>
          </p:cNvSpPr>
          <p:nvPr>
            <p:ph type="pic" sz="quarter" idx="15"/>
          </p:nvPr>
        </p:nvSpPr>
        <p:spPr>
          <a:xfrm>
            <a:off x="8523052" y="2949652"/>
            <a:ext cx="2544998" cy="2544998"/>
          </a:xfrm>
          <a:custGeom>
            <a:avLst/>
            <a:gdLst>
              <a:gd name="connsiteX0" fmla="*/ 319397 w 2544998"/>
              <a:gd name="connsiteY0" fmla="*/ 0 h 2544998"/>
              <a:gd name="connsiteX1" fmla="*/ 2225601 w 2544998"/>
              <a:gd name="connsiteY1" fmla="*/ 0 h 2544998"/>
              <a:gd name="connsiteX2" fmla="*/ 2544998 w 2544998"/>
              <a:gd name="connsiteY2" fmla="*/ 319397 h 2544998"/>
              <a:gd name="connsiteX3" fmla="*/ 2544998 w 2544998"/>
              <a:gd name="connsiteY3" fmla="*/ 2225601 h 2544998"/>
              <a:gd name="connsiteX4" fmla="*/ 2225601 w 2544998"/>
              <a:gd name="connsiteY4" fmla="*/ 2544998 h 2544998"/>
              <a:gd name="connsiteX5" fmla="*/ 319397 w 2544998"/>
              <a:gd name="connsiteY5" fmla="*/ 2544998 h 2544998"/>
              <a:gd name="connsiteX6" fmla="*/ 0 w 2544998"/>
              <a:gd name="connsiteY6" fmla="*/ 2225601 h 2544998"/>
              <a:gd name="connsiteX7" fmla="*/ 0 w 2544998"/>
              <a:gd name="connsiteY7" fmla="*/ 319397 h 2544998"/>
              <a:gd name="connsiteX8" fmla="*/ 319397 w 2544998"/>
              <a:gd name="connsiteY8" fmla="*/ 0 h 254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998" h="2544998">
                <a:moveTo>
                  <a:pt x="319397" y="0"/>
                </a:moveTo>
                <a:lnTo>
                  <a:pt x="2225601" y="0"/>
                </a:lnTo>
                <a:cubicBezTo>
                  <a:pt x="2401999" y="0"/>
                  <a:pt x="2544998" y="142999"/>
                  <a:pt x="2544998" y="319397"/>
                </a:cubicBezTo>
                <a:lnTo>
                  <a:pt x="2544998" y="2225601"/>
                </a:lnTo>
                <a:cubicBezTo>
                  <a:pt x="2544998" y="2401999"/>
                  <a:pt x="2401999" y="2544998"/>
                  <a:pt x="2225601" y="2544998"/>
                </a:cubicBezTo>
                <a:lnTo>
                  <a:pt x="319397" y="2544998"/>
                </a:lnTo>
                <a:cubicBezTo>
                  <a:pt x="142999" y="2544998"/>
                  <a:pt x="0" y="2401999"/>
                  <a:pt x="0" y="2225601"/>
                </a:cubicBezTo>
                <a:lnTo>
                  <a:pt x="0" y="319397"/>
                </a:lnTo>
                <a:cubicBezTo>
                  <a:pt x="0" y="142999"/>
                  <a:pt x="142999" y="0"/>
                  <a:pt x="319397"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98290911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13"/>
                                            </p:tgtEl>
                                            <p:attrNameLst>
                                              <p:attrName>r</p:attrName>
                                            </p:attrNameLst>
                                          </p:cBhvr>
                                        </p:animRot>
                                      </p:childTnLst>
                                    </p:cTn>
                                  </p:par>
                                  <p:par>
                                    <p:cTn id="10" presetID="6" presetClass="emph" presetSubtype="0" repeatCount="indefinite" autoRev="1" fill="hold" grpId="2" nodeType="withEffect" p14:presetBounceEnd="93000">
                                      <p:stCondLst>
                                        <p:cond delay="0"/>
                                      </p:stCondLst>
                                      <p:childTnLst>
                                        <p:animScale p14:bounceEnd="93000">
                                          <p:cBhvr>
                                            <p:cTn id="11" dur="5000" fill="hold"/>
                                            <p:tgtEl>
                                              <p:spTgt spid="13"/>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5"/>
                                            </p:tgtEl>
                                            <p:attrNameLst>
                                              <p:attrName>r</p:attrName>
                                            </p:attrNameLst>
                                          </p:cBhvr>
                                        </p:animRot>
                                      </p:childTnLst>
                                    </p:cTn>
                                  </p:par>
                                  <p:par>
                                    <p:cTn id="17" presetID="6" presetClass="emph" presetSubtype="0" repeatCount="indefinite" autoRev="1" fill="hold" grpId="2" nodeType="withEffect" p14:presetBounceEnd="93000">
                                      <p:stCondLst>
                                        <p:cond delay="0"/>
                                      </p:stCondLst>
                                      <p:childTnLst>
                                        <p:animScale p14:bounceEnd="93000">
                                          <p:cBhvr>
                                            <p:cTn id="18" dur="7500" fill="hold"/>
                                            <p:tgtEl>
                                              <p:spTgt spid="15"/>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4"/>
                                            </p:tgtEl>
                                            <p:attrNameLst>
                                              <p:attrName>r</p:attrName>
                                            </p:attrNameLst>
                                          </p:cBhvr>
                                        </p:animRot>
                                      </p:childTnLst>
                                    </p:cTn>
                                  </p:par>
                                  <p:par>
                                    <p:cTn id="24" presetID="6" presetClass="emph" presetSubtype="0" repeatCount="indefinite" autoRev="1" fill="hold" grpId="2" nodeType="withEffect" p14:presetBounceEnd="93000">
                                      <p:stCondLst>
                                        <p:cond delay="0"/>
                                      </p:stCondLst>
                                      <p:childTnLst>
                                        <p:animScale p14:bounceEnd="93000">
                                          <p:cBhvr>
                                            <p:cTn id="25" dur="10000" fill="hold"/>
                                            <p:tgtEl>
                                              <p:spTgt spid="14"/>
                                            </p:tgtEl>
                                          </p:cBhvr>
                                          <p:by x="75000" y="75000"/>
                                        </p:animScale>
                                      </p:childTnLst>
                                    </p:cTn>
                                  </p:par>
                                  <p:par>
                                    <p:cTn id="26" presetID="18" presetClass="entr" presetSubtype="12" fill="hold" grpId="0" nodeType="with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par>
                                    <p:cTn id="29" presetID="6" presetClass="emph" presetSubtype="0" accel="52000" decel="48000" autoRev="1" fill="hold" grpId="1" nodeType="withEffect">
                                      <p:stCondLst>
                                        <p:cond delay="250"/>
                                      </p:stCondLst>
                                      <p:childTnLst>
                                        <p:animScale>
                                          <p:cBhvr>
                                            <p:cTn id="30" dur="500" fill="hold"/>
                                            <p:tgtEl>
                                              <p:spTgt spid="6"/>
                                            </p:tgtEl>
                                          </p:cBhvr>
                                          <p:by x="120000" y="120000"/>
                                        </p:animScale>
                                      </p:childTnLst>
                                    </p:cTn>
                                  </p:par>
                                  <p:par>
                                    <p:cTn id="31" presetID="18" presetClass="entr" presetSubtype="12" fill="hold" grpId="0"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strips(downLeft)">
                                          <p:cBhvr>
                                            <p:cTn id="33" dur="500"/>
                                            <p:tgtEl>
                                              <p:spTgt spid="7"/>
                                            </p:tgtEl>
                                          </p:cBhvr>
                                        </p:animEffect>
                                      </p:childTnLst>
                                    </p:cTn>
                                  </p:par>
                                  <p:par>
                                    <p:cTn id="34" presetID="6" presetClass="emph" presetSubtype="0" accel="52000" decel="48000" autoRev="1" fill="hold" grpId="1" nodeType="withEffect">
                                      <p:stCondLst>
                                        <p:cond delay="500"/>
                                      </p:stCondLst>
                                      <p:childTnLst>
                                        <p:animScale>
                                          <p:cBhvr>
                                            <p:cTn id="35" dur="500" fill="hold"/>
                                            <p:tgtEl>
                                              <p:spTgt spid="7"/>
                                            </p:tgtEl>
                                          </p:cBhvr>
                                          <p:by x="120000" y="120000"/>
                                        </p:animScale>
                                      </p:childTnLst>
                                    </p:cTn>
                                  </p:par>
                                  <p:par>
                                    <p:cTn id="36" presetID="18" presetClass="entr" presetSubtype="12" fill="hold" grpId="0" nodeType="withEffect">
                                      <p:stCondLst>
                                        <p:cond delay="75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500"/>
                                            <p:tgtEl>
                                              <p:spTgt spid="8"/>
                                            </p:tgtEl>
                                          </p:cBhvr>
                                        </p:animEffect>
                                      </p:childTnLst>
                                    </p:cTn>
                                  </p:par>
                                  <p:par>
                                    <p:cTn id="39" presetID="6" presetClass="emph" presetSubtype="0" accel="52000" decel="48000" autoRev="1" fill="hold" grpId="1" nodeType="withEffect">
                                      <p:stCondLst>
                                        <p:cond delay="750"/>
                                      </p:stCondLst>
                                      <p:childTnLst>
                                        <p:animScale>
                                          <p:cBhvr>
                                            <p:cTn id="40"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15" grpId="0" animBg="1"/>
          <p:bldP spid="15" grpId="1" animBg="1"/>
          <p:bldP spid="15" grpId="2" animBg="1"/>
          <p:bldP spid="6" grpId="0" animBg="1"/>
          <p:bldP spid="6" grpId="1" animBg="1"/>
          <p:bldP spid="7" grpId="0" animBg="1"/>
          <p:bldP spid="7" grpId="1" animBg="1"/>
          <p:bldP spid="8" grpId="0" animBg="1"/>
          <p:bldP spid="8"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13"/>
                                            </p:tgtEl>
                                            <p:attrNameLst>
                                              <p:attrName>r</p:attrName>
                                            </p:attrNameLst>
                                          </p:cBhvr>
                                        </p:animRot>
                                      </p:childTnLst>
                                    </p:cTn>
                                  </p:par>
                                  <p:par>
                                    <p:cTn id="10" presetID="6" presetClass="emph" presetSubtype="0" repeatCount="indefinite" autoRev="1" fill="hold" grpId="2" nodeType="withEffect">
                                      <p:stCondLst>
                                        <p:cond delay="0"/>
                                      </p:stCondLst>
                                      <p:childTnLst>
                                        <p:animScale>
                                          <p:cBhvr>
                                            <p:cTn id="11" dur="5000" fill="hold"/>
                                            <p:tgtEl>
                                              <p:spTgt spid="13"/>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5"/>
                                            </p:tgtEl>
                                            <p:attrNameLst>
                                              <p:attrName>r</p:attrName>
                                            </p:attrNameLst>
                                          </p:cBhvr>
                                        </p:animRot>
                                      </p:childTnLst>
                                    </p:cTn>
                                  </p:par>
                                  <p:par>
                                    <p:cTn id="17" presetID="6" presetClass="emph" presetSubtype="0" repeatCount="indefinite" autoRev="1" fill="hold" grpId="2" nodeType="withEffect">
                                      <p:stCondLst>
                                        <p:cond delay="0"/>
                                      </p:stCondLst>
                                      <p:childTnLst>
                                        <p:animScale>
                                          <p:cBhvr>
                                            <p:cTn id="18" dur="7500" fill="hold"/>
                                            <p:tgtEl>
                                              <p:spTgt spid="15"/>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4"/>
                                            </p:tgtEl>
                                            <p:attrNameLst>
                                              <p:attrName>r</p:attrName>
                                            </p:attrNameLst>
                                          </p:cBhvr>
                                        </p:animRot>
                                      </p:childTnLst>
                                    </p:cTn>
                                  </p:par>
                                  <p:par>
                                    <p:cTn id="24" presetID="6" presetClass="emph" presetSubtype="0" repeatCount="indefinite" autoRev="1" fill="hold" grpId="2" nodeType="withEffect">
                                      <p:stCondLst>
                                        <p:cond delay="0"/>
                                      </p:stCondLst>
                                      <p:childTnLst>
                                        <p:animScale>
                                          <p:cBhvr>
                                            <p:cTn id="25" dur="10000" fill="hold"/>
                                            <p:tgtEl>
                                              <p:spTgt spid="14"/>
                                            </p:tgtEl>
                                          </p:cBhvr>
                                          <p:by x="75000" y="75000"/>
                                        </p:animScale>
                                      </p:childTnLst>
                                    </p:cTn>
                                  </p:par>
                                  <p:par>
                                    <p:cTn id="26" presetID="18" presetClass="entr" presetSubtype="12" fill="hold" grpId="0" nodeType="with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par>
                                    <p:cTn id="29" presetID="6" presetClass="emph" presetSubtype="0" accel="52000" decel="48000" autoRev="1" fill="hold" grpId="1" nodeType="withEffect">
                                      <p:stCondLst>
                                        <p:cond delay="250"/>
                                      </p:stCondLst>
                                      <p:childTnLst>
                                        <p:animScale>
                                          <p:cBhvr>
                                            <p:cTn id="30" dur="500" fill="hold"/>
                                            <p:tgtEl>
                                              <p:spTgt spid="6"/>
                                            </p:tgtEl>
                                          </p:cBhvr>
                                          <p:by x="120000" y="120000"/>
                                        </p:animScale>
                                      </p:childTnLst>
                                    </p:cTn>
                                  </p:par>
                                  <p:par>
                                    <p:cTn id="31" presetID="18" presetClass="entr" presetSubtype="12" fill="hold" grpId="0"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strips(downLeft)">
                                          <p:cBhvr>
                                            <p:cTn id="33" dur="500"/>
                                            <p:tgtEl>
                                              <p:spTgt spid="7"/>
                                            </p:tgtEl>
                                          </p:cBhvr>
                                        </p:animEffect>
                                      </p:childTnLst>
                                    </p:cTn>
                                  </p:par>
                                  <p:par>
                                    <p:cTn id="34" presetID="6" presetClass="emph" presetSubtype="0" accel="52000" decel="48000" autoRev="1" fill="hold" grpId="1" nodeType="withEffect">
                                      <p:stCondLst>
                                        <p:cond delay="500"/>
                                      </p:stCondLst>
                                      <p:childTnLst>
                                        <p:animScale>
                                          <p:cBhvr>
                                            <p:cTn id="35" dur="500" fill="hold"/>
                                            <p:tgtEl>
                                              <p:spTgt spid="7"/>
                                            </p:tgtEl>
                                          </p:cBhvr>
                                          <p:by x="120000" y="120000"/>
                                        </p:animScale>
                                      </p:childTnLst>
                                    </p:cTn>
                                  </p:par>
                                  <p:par>
                                    <p:cTn id="36" presetID="18" presetClass="entr" presetSubtype="12" fill="hold" grpId="0" nodeType="withEffect">
                                      <p:stCondLst>
                                        <p:cond delay="75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500"/>
                                            <p:tgtEl>
                                              <p:spTgt spid="8"/>
                                            </p:tgtEl>
                                          </p:cBhvr>
                                        </p:animEffect>
                                      </p:childTnLst>
                                    </p:cTn>
                                  </p:par>
                                  <p:par>
                                    <p:cTn id="39" presetID="6" presetClass="emph" presetSubtype="0" accel="52000" decel="48000" autoRev="1" fill="hold" grpId="1" nodeType="withEffect">
                                      <p:stCondLst>
                                        <p:cond delay="750"/>
                                      </p:stCondLst>
                                      <p:childTnLst>
                                        <p:animScale>
                                          <p:cBhvr>
                                            <p:cTn id="40"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15" grpId="0" animBg="1"/>
          <p:bldP spid="15" grpId="1" animBg="1"/>
          <p:bldP spid="15" grpId="2" animBg="1"/>
          <p:bldP spid="6" grpId="0" animBg="1"/>
          <p:bldP spid="6" grpId="1" animBg="1"/>
          <p:bldP spid="7" grpId="0" animBg="1"/>
          <p:bldP spid="7" grpId="1" animBg="1"/>
          <p:bldP spid="8" grpId="0" animBg="1"/>
          <p:bldP spid="8" grpId="1" animBg="1"/>
        </p:bldLst>
      </p:timing>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324A0D73-C10C-43CB-A1D7-F272CDB0024D}"/>
              </a:ext>
            </a:extLst>
          </p:cNvPr>
          <p:cNvSpPr>
            <a:spLocks noGrp="1"/>
          </p:cNvSpPr>
          <p:nvPr>
            <p:ph type="pic" sz="quarter" idx="11"/>
          </p:nvPr>
        </p:nvSpPr>
        <p:spPr>
          <a:xfrm>
            <a:off x="457200" y="457200"/>
            <a:ext cx="11277600" cy="5943602"/>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277310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6" presetClass="emph" presetSubtype="0" accel="52000" decel="48000" autoRev="1" fill="hold" grpId="1" nodeType="withEffect">
                                  <p:stCondLst>
                                    <p:cond delay="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D1F8A2-FF36-4977-8A16-BB7491C6B1D7}"/>
              </a:ext>
            </a:extLst>
          </p:cNvPr>
          <p:cNvSpPr>
            <a:spLocks noGrp="1"/>
          </p:cNvSpPr>
          <p:nvPr>
            <p:ph type="pic" sz="quarter" idx="11"/>
          </p:nvPr>
        </p:nvSpPr>
        <p:spPr>
          <a:xfrm>
            <a:off x="8848726" y="0"/>
            <a:ext cx="3343275" cy="6858000"/>
          </a:xfrm>
          <a:custGeom>
            <a:avLst/>
            <a:gdLst>
              <a:gd name="connsiteX0" fmla="*/ 0 w 3343275"/>
              <a:gd name="connsiteY0" fmla="*/ 0 h 6858000"/>
              <a:gd name="connsiteX1" fmla="*/ 3343275 w 3343275"/>
              <a:gd name="connsiteY1" fmla="*/ 0 h 6858000"/>
              <a:gd name="connsiteX2" fmla="*/ 3343275 w 3343275"/>
              <a:gd name="connsiteY2" fmla="*/ 6858000 h 6858000"/>
              <a:gd name="connsiteX3" fmla="*/ 0 w 3343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3275" h="6858000">
                <a:moveTo>
                  <a:pt x="0" y="0"/>
                </a:moveTo>
                <a:lnTo>
                  <a:pt x="3343275" y="0"/>
                </a:lnTo>
                <a:lnTo>
                  <a:pt x="334327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2923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F0F543A-7B7B-43B4-9C62-4FAC7A72767F}"/>
              </a:ext>
            </a:extLst>
          </p:cNvPr>
          <p:cNvSpPr>
            <a:spLocks noGrp="1"/>
          </p:cNvSpPr>
          <p:nvPr>
            <p:ph type="pic" sz="quarter" idx="11"/>
          </p:nvPr>
        </p:nvSpPr>
        <p:spPr>
          <a:xfrm>
            <a:off x="6096002" y="817384"/>
            <a:ext cx="2611617" cy="5223234"/>
          </a:xfrm>
          <a:custGeom>
            <a:avLst/>
            <a:gdLst>
              <a:gd name="connsiteX0" fmla="*/ 0 w 2611617"/>
              <a:gd name="connsiteY0" fmla="*/ 0 h 5223234"/>
              <a:gd name="connsiteX1" fmla="*/ 2611617 w 2611617"/>
              <a:gd name="connsiteY1" fmla="*/ 2611617 h 5223234"/>
              <a:gd name="connsiteX2" fmla="*/ 0 w 2611617"/>
              <a:gd name="connsiteY2" fmla="*/ 5223234 h 5223234"/>
            </a:gdLst>
            <a:ahLst/>
            <a:cxnLst>
              <a:cxn ang="0">
                <a:pos x="connsiteX0" y="connsiteY0"/>
              </a:cxn>
              <a:cxn ang="0">
                <a:pos x="connsiteX1" y="connsiteY1"/>
              </a:cxn>
              <a:cxn ang="0">
                <a:pos x="connsiteX2" y="connsiteY2"/>
              </a:cxn>
            </a:cxnLst>
            <a:rect l="l" t="t" r="r" b="b"/>
            <a:pathLst>
              <a:path w="2611617" h="5223234">
                <a:moveTo>
                  <a:pt x="0" y="0"/>
                </a:moveTo>
                <a:cubicBezTo>
                  <a:pt x="1442357" y="0"/>
                  <a:pt x="2611617" y="1169261"/>
                  <a:pt x="2611617" y="2611617"/>
                </a:cubicBezTo>
                <a:cubicBezTo>
                  <a:pt x="2611617" y="4053973"/>
                  <a:pt x="1442357" y="5223234"/>
                  <a:pt x="0" y="5223234"/>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08594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901C915-E65E-4E8A-BE91-385D5355BF7C}"/>
              </a:ext>
            </a:extLst>
          </p:cNvPr>
          <p:cNvSpPr>
            <a:spLocks noGrp="1"/>
          </p:cNvSpPr>
          <p:nvPr>
            <p:ph type="pic" sz="quarter" idx="12"/>
          </p:nvPr>
        </p:nvSpPr>
        <p:spPr>
          <a:xfrm>
            <a:off x="3140696" y="1536570"/>
            <a:ext cx="7426752" cy="2427402"/>
          </a:xfrm>
          <a:prstGeom prst="roundRect">
            <a:avLst>
              <a:gd name="adj" fmla="val 13320"/>
            </a:avLst>
          </a:prstGeom>
          <a:solidFill>
            <a:schemeClr val="bg1">
              <a:lumMod val="85000"/>
              <a:alpha val="10000"/>
            </a:schemeClr>
          </a:solidFill>
          <a:ln w="28575">
            <a:solidFill>
              <a:schemeClr val="bg1"/>
            </a:solidFill>
          </a:ln>
          <a:effectLst>
            <a:outerShdw blurRad="1270000" dist="1181100" dir="2700000" sx="87000" sy="87000" algn="tl" rotWithShape="0">
              <a:prstClr val="black">
                <a:alpha val="25000"/>
              </a:prstClr>
            </a:outerShdw>
          </a:effectLst>
          <a:scene3d>
            <a:camera prst="perspectiveLeft">
              <a:rot lat="20999999" lon="1200000" rev="0"/>
            </a:camera>
            <a:lightRig rig="threePt" dir="t"/>
          </a:scene3d>
          <a:sp3d/>
        </p:spPr>
        <p:txBody>
          <a:bodyPr wrap="square">
            <a:noAutofit/>
          </a:bodyPr>
          <a:lstStyle>
            <a:lvl1pPr marL="0" indent="0" algn="ctr">
              <a:buNone/>
              <a:defRPr sz="1800">
                <a:solidFill>
                  <a:schemeClr val="bg1">
                    <a:lumMod val="65000"/>
                  </a:schemeClr>
                </a:solidFill>
              </a:defRPr>
            </a:lvl1pPr>
          </a:lstStyle>
          <a:p>
            <a:endParaRPr lang="id-ID"/>
          </a:p>
        </p:txBody>
      </p:sp>
      <p:sp>
        <p:nvSpPr>
          <p:cNvPr id="4" name="Picture Placeholder 3">
            <a:extLst>
              <a:ext uri="{FF2B5EF4-FFF2-40B4-BE49-F238E27FC236}">
                <a16:creationId xmlns:a16="http://schemas.microsoft.com/office/drawing/2014/main" id="{183C6059-F30A-46A0-8414-32B54BB26623}"/>
              </a:ext>
            </a:extLst>
          </p:cNvPr>
          <p:cNvSpPr>
            <a:spLocks noGrp="1"/>
          </p:cNvSpPr>
          <p:nvPr>
            <p:ph type="pic" sz="quarter" idx="11"/>
          </p:nvPr>
        </p:nvSpPr>
        <p:spPr>
          <a:xfrm>
            <a:off x="2014192" y="895546"/>
            <a:ext cx="3223967" cy="2045617"/>
          </a:xfrm>
          <a:prstGeom prst="roundRect">
            <a:avLst>
              <a:gd name="adj" fmla="val 13320"/>
            </a:avLst>
          </a:prstGeom>
          <a:solidFill>
            <a:schemeClr val="bg1">
              <a:lumMod val="85000"/>
              <a:alpha val="10000"/>
            </a:schemeClr>
          </a:solidFill>
          <a:ln w="28575">
            <a:solidFill>
              <a:schemeClr val="bg1"/>
            </a:solidFill>
          </a:ln>
          <a:effectLst>
            <a:outerShdw blurRad="1270000" dist="1181100" dir="2700000" sx="87000" sy="87000" algn="tl" rotWithShape="0">
              <a:prstClr val="black">
                <a:alpha val="40000"/>
              </a:prstClr>
            </a:outerShdw>
          </a:effectLst>
          <a:scene3d>
            <a:camera prst="perspectiveLeft">
              <a:rot lat="20999999" lon="1200000" rev="0"/>
            </a:camera>
            <a:lightRig rig="threePt" dir="t"/>
          </a:scene3d>
          <a:sp3d/>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12100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4"/>
                                        </p:tgtEl>
                                      </p:cBhvr>
                                      <p:by x="120000" y="120000"/>
                                    </p:animScale>
                                  </p:childTnLst>
                                </p:cTn>
                              </p:par>
                              <p:par>
                                <p:cTn id="10" presetID="18" presetClass="entr" presetSubtype="12"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6" presetClass="emph" presetSubtype="0" accel="52000" decel="48000" autoRev="1" fill="hold" grpId="1" nodeType="withEffect">
                                  <p:stCondLst>
                                    <p:cond delay="50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4" grpId="0" animBg="1"/>
      <p:bldP spid="4" grpId="1"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C1CDA7D-8606-4E09-9E8E-96F43EAE6597}"/>
              </a:ext>
            </a:extLst>
          </p:cNvPr>
          <p:cNvSpPr>
            <a:spLocks noGrp="1"/>
          </p:cNvSpPr>
          <p:nvPr>
            <p:ph type="pic" sz="quarter" idx="11"/>
          </p:nvPr>
        </p:nvSpPr>
        <p:spPr>
          <a:xfrm>
            <a:off x="457200" y="457200"/>
            <a:ext cx="11277600" cy="5943602"/>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27461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ntro SLICE">
    <p:spTree>
      <p:nvGrpSpPr>
        <p:cNvPr id="1" name=""/>
        <p:cNvGrpSpPr/>
        <p:nvPr/>
      </p:nvGrpSpPr>
      <p:grpSpPr>
        <a:xfrm>
          <a:off x="0" y="0"/>
          <a:ext cx="0" cy="0"/>
          <a:chOff x="0" y="0"/>
          <a:chExt cx="0" cy="0"/>
        </a:xfrm>
      </p:grpSpPr>
      <p:sp>
        <p:nvSpPr>
          <p:cNvPr id="85" name="Rectangle"/>
          <p:cNvSpPr/>
          <p:nvPr/>
        </p:nvSpPr>
        <p:spPr>
          <a:xfrm>
            <a:off x="3043" y="3257"/>
            <a:ext cx="12185914" cy="5272238"/>
          </a:xfrm>
          <a:prstGeom prst="rect">
            <a:avLst/>
          </a:prstGeom>
          <a:solidFill>
            <a:srgbClr val="5C34A8"/>
          </a:soli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sp>
        <p:nvSpPr>
          <p:cNvPr id="86" name="Rectangle aux angles arrondis"/>
          <p:cNvSpPr/>
          <p:nvPr/>
        </p:nvSpPr>
        <p:spPr>
          <a:xfrm>
            <a:off x="520700" y="5008879"/>
            <a:ext cx="1267354" cy="510055"/>
          </a:xfrm>
          <a:prstGeom prst="roundRect">
            <a:avLst>
              <a:gd name="adj" fmla="val 15737"/>
            </a:avLst>
          </a:prstGeom>
          <a:gradFill>
            <a:gsLst>
              <a:gs pos="0">
                <a:srgbClr val="4B41CD"/>
              </a:gs>
              <a:gs pos="100000">
                <a:srgbClr val="D787E1"/>
              </a:gs>
            </a:gsLst>
          </a:gra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sp>
        <p:nvSpPr>
          <p:cNvPr id="87" name="Rectangle aux angles arrondis"/>
          <p:cNvSpPr/>
          <p:nvPr/>
        </p:nvSpPr>
        <p:spPr>
          <a:xfrm>
            <a:off x="1943100" y="5008879"/>
            <a:ext cx="1603904" cy="510055"/>
          </a:xfrm>
          <a:prstGeom prst="roundRect">
            <a:avLst>
              <a:gd name="adj" fmla="val 50000"/>
            </a:avLst>
          </a:prstGeom>
          <a:solidFill>
            <a:srgbClr val="FFFFFF"/>
          </a:soli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pic>
        <p:nvPicPr>
          <p:cNvPr id="88" name="graphs.svg" descr="graphs.svg"/>
          <p:cNvPicPr>
            <a:picLocks noChangeAspect="1"/>
          </p:cNvPicPr>
          <p:nvPr/>
        </p:nvPicPr>
        <p:blipFill>
          <a:blip r:embed="rId2"/>
          <a:stretch>
            <a:fillRect/>
          </a:stretch>
        </p:blipFill>
        <p:spPr>
          <a:xfrm>
            <a:off x="5153827" y="750927"/>
            <a:ext cx="6524419" cy="4515168"/>
          </a:xfrm>
          <a:prstGeom prst="rect">
            <a:avLst/>
          </a:prstGeom>
          <a:ln w="3175">
            <a:miter lim="400000"/>
          </a:ln>
        </p:spPr>
      </p:pic>
      <p:sp>
        <p:nvSpPr>
          <p:cNvPr id="89" name="Offre 2025"/>
          <p:cNvSpPr txBox="1">
            <a:spLocks noGrp="1"/>
          </p:cNvSpPr>
          <p:nvPr>
            <p:ph type="body" sz="quarter" idx="21" hasCustomPrompt="1"/>
          </p:nvPr>
        </p:nvSpPr>
        <p:spPr>
          <a:xfrm>
            <a:off x="482441" y="6144101"/>
            <a:ext cx="877533" cy="284798"/>
          </a:xfrm>
          <a:prstGeom prst="rect">
            <a:avLst/>
          </a:prstGeom>
        </p:spPr>
        <p:txBody>
          <a:bodyPr wrap="none" anchor="ctr">
            <a:spAutoFit/>
          </a:bodyPr>
          <a:lstStyle>
            <a:lvl1pPr marL="0" indent="0">
              <a:buSzTx/>
              <a:buNone/>
              <a:defRPr sz="1200" b="0">
                <a:solidFill>
                  <a:srgbClr val="5C34A8"/>
                </a:solidFill>
                <a:latin typeface="Poppins Bold"/>
                <a:ea typeface="Poppins Bold"/>
                <a:cs typeface="Poppins Bold"/>
                <a:sym typeface="Poppins Bold"/>
              </a:defRPr>
            </a:lvl1pPr>
          </a:lstStyle>
          <a:p>
            <a:r>
              <a:t>Offre 2025</a:t>
            </a:r>
          </a:p>
        </p:txBody>
      </p:sp>
      <p:sp>
        <p:nvSpPr>
          <p:cNvPr id="90" name="Format"/>
          <p:cNvSpPr txBox="1">
            <a:spLocks noGrp="1"/>
          </p:cNvSpPr>
          <p:nvPr>
            <p:ph type="body" sz="quarter" idx="22" hasCustomPrompt="1"/>
          </p:nvPr>
        </p:nvSpPr>
        <p:spPr>
          <a:xfrm>
            <a:off x="838978" y="5121508"/>
            <a:ext cx="630797" cy="284798"/>
          </a:xfrm>
          <a:prstGeom prst="rect">
            <a:avLst/>
          </a:prstGeom>
        </p:spPr>
        <p:txBody>
          <a:bodyPr wrap="none" anchor="ctr">
            <a:spAutoFit/>
          </a:bodyPr>
          <a:lstStyle>
            <a:lvl1pPr marL="0" indent="0" algn="ctr">
              <a:buSzTx/>
              <a:buNone/>
              <a:defRPr sz="1200" b="0">
                <a:latin typeface="Poppins Regular"/>
                <a:ea typeface="Poppins Regular"/>
                <a:cs typeface="Poppins Regular"/>
                <a:sym typeface="Poppins Regular"/>
              </a:defRPr>
            </a:lvl1pPr>
          </a:lstStyle>
          <a:p>
            <a:r>
              <a:t>Format</a:t>
            </a:r>
          </a:p>
        </p:txBody>
      </p:sp>
      <p:sp>
        <p:nvSpPr>
          <p:cNvPr id="91" name="Contexte"/>
          <p:cNvSpPr txBox="1">
            <a:spLocks noGrp="1"/>
          </p:cNvSpPr>
          <p:nvPr>
            <p:ph type="body" sz="quarter" idx="23" hasCustomPrompt="1"/>
          </p:nvPr>
        </p:nvSpPr>
        <p:spPr>
          <a:xfrm>
            <a:off x="2360158" y="5121508"/>
            <a:ext cx="769786" cy="284798"/>
          </a:xfrm>
          <a:prstGeom prst="rect">
            <a:avLst/>
          </a:prstGeom>
        </p:spPr>
        <p:txBody>
          <a:bodyPr wrap="none" anchor="ctr">
            <a:spAutoFit/>
          </a:bodyPr>
          <a:lstStyle>
            <a:lvl1pPr marL="0" indent="0" algn="ctr">
              <a:buSzTx/>
              <a:buNone/>
              <a:defRPr sz="1200" b="0">
                <a:solidFill>
                  <a:srgbClr val="5C34A8"/>
                </a:solidFill>
                <a:latin typeface="Poppins Regular"/>
                <a:ea typeface="Poppins Regular"/>
                <a:cs typeface="Poppins Regular"/>
                <a:sym typeface="Poppins Regular"/>
              </a:defRPr>
            </a:lvl1pPr>
          </a:lstStyle>
          <a:p>
            <a:r>
              <a:t>Contexte</a:t>
            </a:r>
          </a:p>
        </p:txBody>
      </p:sp>
      <p:sp>
        <p:nvSpPr>
          <p:cNvPr id="92" name="Titre"/>
          <p:cNvSpPr txBox="1">
            <a:spLocks noGrp="1"/>
          </p:cNvSpPr>
          <p:nvPr>
            <p:ph type="body" sz="quarter" idx="24"/>
          </p:nvPr>
        </p:nvSpPr>
        <p:spPr>
          <a:xfrm>
            <a:off x="393541" y="2210161"/>
            <a:ext cx="2834958" cy="1596700"/>
          </a:xfrm>
          <a:prstGeom prst="rect">
            <a:avLst/>
          </a:prstGeom>
        </p:spPr>
        <p:txBody>
          <a:bodyPr wrap="none" anchor="ctr">
            <a:spAutoFit/>
          </a:bodyPr>
          <a:lstStyle>
            <a:lvl1pPr marL="0" indent="0">
              <a:buSzTx/>
              <a:buNone/>
            </a:lvl1pPr>
          </a:lstStyle>
          <a:p>
            <a:r>
              <a:t>Titre</a:t>
            </a:r>
          </a:p>
        </p:txBody>
      </p:sp>
      <p:pic>
        <p:nvPicPr>
          <p:cNvPr id="93" name="SLICEPlan de travail 1.svg" descr="SLICEPlan de travail 1.svg"/>
          <p:cNvPicPr>
            <a:picLocks noChangeAspect="1"/>
          </p:cNvPicPr>
          <p:nvPr/>
        </p:nvPicPr>
        <p:blipFill>
          <a:blip r:embed="rId3"/>
          <a:stretch>
            <a:fillRect/>
          </a:stretch>
        </p:blipFill>
        <p:spPr>
          <a:xfrm>
            <a:off x="10595157" y="5737545"/>
            <a:ext cx="1095492" cy="631168"/>
          </a:xfrm>
          <a:prstGeom prst="rect">
            <a:avLst/>
          </a:prstGeom>
          <a:ln w="3175">
            <a:miter lim="400000"/>
          </a:ln>
        </p:spPr>
      </p:pic>
      <p:sp>
        <p:nvSpPr>
          <p:cNvPr id="94"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406012879"/>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2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8BDF6DD-094D-4B8C-A894-72755C76AC73}"/>
              </a:ext>
            </a:extLst>
          </p:cNvPr>
          <p:cNvSpPr/>
          <p:nvPr userDrawn="1"/>
        </p:nvSpPr>
        <p:spPr>
          <a:xfrm rot="8270229">
            <a:off x="-4234598" y="-5338084"/>
            <a:ext cx="19770870" cy="19840966"/>
          </a:xfrm>
          <a:custGeom>
            <a:avLst/>
            <a:gdLst>
              <a:gd name="connsiteX0" fmla="*/ 8365 w 1961541"/>
              <a:gd name="connsiteY0" fmla="*/ 1602321 h 1968496"/>
              <a:gd name="connsiteX1" fmla="*/ 103996 w 1961541"/>
              <a:gd name="connsiteY1" fmla="*/ 1321619 h 1968496"/>
              <a:gd name="connsiteX2" fmla="*/ 214201 w 1961541"/>
              <a:gd name="connsiteY2" fmla="*/ 997388 h 1968496"/>
              <a:gd name="connsiteX3" fmla="*/ 213629 w 1961541"/>
              <a:gd name="connsiteY3" fmla="*/ 664204 h 1968496"/>
              <a:gd name="connsiteX4" fmla="*/ 248205 w 1961541"/>
              <a:gd name="connsiteY4" fmla="*/ 228149 h 1968496"/>
              <a:gd name="connsiteX5" fmla="*/ 580437 w 1961541"/>
              <a:gd name="connsiteY5" fmla="*/ 407 h 1968496"/>
              <a:gd name="connsiteX6" fmla="*/ 941530 w 1961541"/>
              <a:gd name="connsiteY6" fmla="*/ 321208 h 1968496"/>
              <a:gd name="connsiteX7" fmla="*/ 1258141 w 1961541"/>
              <a:gd name="connsiteY7" fmla="*/ 693350 h 1968496"/>
              <a:gd name="connsiteX8" fmla="*/ 1602850 w 1961541"/>
              <a:gd name="connsiteY8" fmla="*/ 693826 h 1968496"/>
              <a:gd name="connsiteX9" fmla="*/ 1879742 w 1961541"/>
              <a:gd name="connsiteY9" fmla="*/ 867277 h 1968496"/>
              <a:gd name="connsiteX10" fmla="*/ 1911937 w 1961541"/>
              <a:gd name="connsiteY10" fmla="*/ 1360958 h 1968496"/>
              <a:gd name="connsiteX11" fmla="*/ 1525507 w 1961541"/>
              <a:gd name="connsiteY11" fmla="*/ 1684141 h 1968496"/>
              <a:gd name="connsiteX12" fmla="*/ 1167272 w 1961541"/>
              <a:gd name="connsiteY12" fmla="*/ 1709668 h 1968496"/>
              <a:gd name="connsiteX13" fmla="*/ 844946 w 1961541"/>
              <a:gd name="connsiteY13" fmla="*/ 1703095 h 1968496"/>
              <a:gd name="connsiteX14" fmla="*/ 586914 w 1961541"/>
              <a:gd name="connsiteY14" fmla="*/ 1837208 h 1968496"/>
              <a:gd name="connsiteX15" fmla="*/ 324881 w 1961541"/>
              <a:gd name="connsiteY15" fmla="*/ 1961985 h 1968496"/>
              <a:gd name="connsiteX16" fmla="*/ 57705 w 1961541"/>
              <a:gd name="connsiteY16" fmla="*/ 1884547 h 1968496"/>
              <a:gd name="connsiteX17" fmla="*/ 460 w 1961541"/>
              <a:gd name="connsiteY17" fmla="*/ 1676235 h 1968496"/>
              <a:gd name="connsiteX18" fmla="*/ 8365 w 1961541"/>
              <a:gd name="connsiteY18" fmla="*/ 1602321 h 196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1541" h="1968496">
                <a:moveTo>
                  <a:pt x="8365" y="1602321"/>
                </a:moveTo>
                <a:cubicBezTo>
                  <a:pt x="24653" y="1505166"/>
                  <a:pt x="62658" y="1411631"/>
                  <a:pt x="103996" y="1321619"/>
                </a:cubicBezTo>
                <a:cubicBezTo>
                  <a:pt x="151240" y="1218749"/>
                  <a:pt x="205438" y="1112165"/>
                  <a:pt x="214201" y="997388"/>
                </a:cubicBezTo>
                <a:cubicBezTo>
                  <a:pt x="222392" y="890041"/>
                  <a:pt x="216296" y="772789"/>
                  <a:pt x="213629" y="664204"/>
                </a:cubicBezTo>
                <a:cubicBezTo>
                  <a:pt x="210010" y="517233"/>
                  <a:pt x="192198" y="364071"/>
                  <a:pt x="248205" y="228149"/>
                </a:cubicBezTo>
                <a:cubicBezTo>
                  <a:pt x="302783" y="95752"/>
                  <a:pt x="437467" y="-7309"/>
                  <a:pt x="580437" y="407"/>
                </a:cubicBezTo>
                <a:cubicBezTo>
                  <a:pt x="750458" y="9646"/>
                  <a:pt x="879522" y="162617"/>
                  <a:pt x="941530" y="321208"/>
                </a:cubicBezTo>
                <a:cubicBezTo>
                  <a:pt x="1008490" y="492563"/>
                  <a:pt x="1052115" y="659251"/>
                  <a:pt x="1258141" y="693350"/>
                </a:cubicBezTo>
                <a:cubicBezTo>
                  <a:pt x="1374917" y="712686"/>
                  <a:pt x="1488265" y="674586"/>
                  <a:pt x="1602850" y="693826"/>
                </a:cubicBezTo>
                <a:cubicBezTo>
                  <a:pt x="1712769" y="712400"/>
                  <a:pt x="1815639" y="775741"/>
                  <a:pt x="1879742" y="867277"/>
                </a:cubicBezTo>
                <a:cubicBezTo>
                  <a:pt x="1978802" y="1008818"/>
                  <a:pt x="1985851" y="1204843"/>
                  <a:pt x="1911937" y="1360958"/>
                </a:cubicBezTo>
                <a:cubicBezTo>
                  <a:pt x="1838023" y="1517167"/>
                  <a:pt x="1690481" y="1632705"/>
                  <a:pt x="1525507" y="1684141"/>
                </a:cubicBezTo>
                <a:cubicBezTo>
                  <a:pt x="1410065" y="1720146"/>
                  <a:pt x="1286716" y="1726336"/>
                  <a:pt x="1167272" y="1709668"/>
                </a:cubicBezTo>
                <a:cubicBezTo>
                  <a:pt x="1053258" y="1693761"/>
                  <a:pt x="960484" y="1671568"/>
                  <a:pt x="844946" y="1703095"/>
                </a:cubicBezTo>
                <a:cubicBezTo>
                  <a:pt x="751030" y="1728622"/>
                  <a:pt x="668448" y="1784058"/>
                  <a:pt x="586914" y="1837208"/>
                </a:cubicBezTo>
                <a:cubicBezTo>
                  <a:pt x="505285" y="1890357"/>
                  <a:pt x="420322" y="1943030"/>
                  <a:pt x="324881" y="1961985"/>
                </a:cubicBezTo>
                <a:cubicBezTo>
                  <a:pt x="229345" y="1980939"/>
                  <a:pt x="119903" y="1959508"/>
                  <a:pt x="57705" y="1884547"/>
                </a:cubicBezTo>
                <a:cubicBezTo>
                  <a:pt x="10556" y="1827873"/>
                  <a:pt x="-2779" y="1749863"/>
                  <a:pt x="460" y="1676235"/>
                </a:cubicBezTo>
                <a:cubicBezTo>
                  <a:pt x="1507" y="1651470"/>
                  <a:pt x="4270" y="1626800"/>
                  <a:pt x="8365" y="1602321"/>
                </a:cubicBezTo>
                <a:close/>
              </a:path>
            </a:pathLst>
          </a:custGeom>
          <a:gradFill>
            <a:gsLst>
              <a:gs pos="18000">
                <a:schemeClr val="accent2">
                  <a:lumMod val="60000"/>
                  <a:lumOff val="40000"/>
                  <a:alpha val="0"/>
                </a:schemeClr>
              </a:gs>
              <a:gs pos="100000">
                <a:schemeClr val="accent2">
                  <a:lumMod val="60000"/>
                  <a:lumOff val="40000"/>
                </a:schemeClr>
              </a:gs>
            </a:gsLst>
            <a:path path="circle">
              <a:fillToRect l="100000" t="100000"/>
            </a:path>
          </a:gradFill>
          <a:ln w="9525" cap="flat">
            <a:noFill/>
            <a:prstDash val="solid"/>
            <a:miter/>
          </a:ln>
          <a:effectLst>
            <a:softEdge rad="1143000"/>
          </a:effectLst>
        </p:spPr>
        <p:txBody>
          <a:bodyPr rtlCol="0" anchor="ctr"/>
          <a:lstStyle/>
          <a:p>
            <a:endParaRPr lang="en-US" sz="1800"/>
          </a:p>
        </p:txBody>
      </p:sp>
      <p:sp>
        <p:nvSpPr>
          <p:cNvPr id="12" name="Freeform: Shape 11">
            <a:extLst>
              <a:ext uri="{FF2B5EF4-FFF2-40B4-BE49-F238E27FC236}">
                <a16:creationId xmlns:a16="http://schemas.microsoft.com/office/drawing/2014/main" id="{61B41171-4219-42BE-BF09-362CB2E1B27E}"/>
              </a:ext>
            </a:extLst>
          </p:cNvPr>
          <p:cNvSpPr/>
          <p:nvPr userDrawn="1"/>
        </p:nvSpPr>
        <p:spPr>
          <a:xfrm rot="793392">
            <a:off x="-4459600" y="-8351394"/>
            <a:ext cx="20220874" cy="25867586"/>
          </a:xfrm>
          <a:custGeom>
            <a:avLst/>
            <a:gdLst>
              <a:gd name="connsiteX0" fmla="*/ 1412614 w 1935685"/>
              <a:gd name="connsiteY0" fmla="*/ 12312 h 2476231"/>
              <a:gd name="connsiteX1" fmla="*/ 1872482 w 1935685"/>
              <a:gd name="connsiteY1" fmla="*/ 204527 h 2476231"/>
              <a:gd name="connsiteX2" fmla="*/ 1837430 w 1935685"/>
              <a:gd name="connsiteY2" fmla="*/ 744975 h 2476231"/>
              <a:gd name="connsiteX3" fmla="*/ 1559395 w 1935685"/>
              <a:gd name="connsiteY3" fmla="*/ 1012342 h 2476231"/>
              <a:gd name="connsiteX4" fmla="*/ 1265168 w 1935685"/>
              <a:gd name="connsiteY4" fmla="*/ 1657851 h 2476231"/>
              <a:gd name="connsiteX5" fmla="*/ 1270692 w 1935685"/>
              <a:gd name="connsiteY5" fmla="*/ 2094763 h 2476231"/>
              <a:gd name="connsiteX6" fmla="*/ 1016279 w 1935685"/>
              <a:gd name="connsiteY6" fmla="*/ 2473192 h 2476231"/>
              <a:gd name="connsiteX7" fmla="*/ 563080 w 1935685"/>
              <a:gd name="connsiteY7" fmla="*/ 2258117 h 2476231"/>
              <a:gd name="connsiteX8" fmla="*/ 369056 w 1935685"/>
              <a:gd name="connsiteY8" fmla="*/ 1754530 h 2476231"/>
              <a:gd name="connsiteX9" fmla="*/ 149124 w 1935685"/>
              <a:gd name="connsiteY9" fmla="*/ 1594700 h 2476231"/>
              <a:gd name="connsiteX10" fmla="*/ 3582 w 1935685"/>
              <a:gd name="connsiteY10" fmla="*/ 1193127 h 2476231"/>
              <a:gd name="connsiteX11" fmla="*/ 245612 w 1935685"/>
              <a:gd name="connsiteY11" fmla="*/ 841273 h 2476231"/>
              <a:gd name="connsiteX12" fmla="*/ 693001 w 1935685"/>
              <a:gd name="connsiteY12" fmla="*/ 672395 h 2476231"/>
              <a:gd name="connsiteX13" fmla="*/ 1026947 w 1935685"/>
              <a:gd name="connsiteY13" fmla="*/ 381501 h 2476231"/>
              <a:gd name="connsiteX14" fmla="*/ 1376039 w 1935685"/>
              <a:gd name="connsiteY14" fmla="*/ 24409 h 2476231"/>
              <a:gd name="connsiteX15" fmla="*/ 1412614 w 1935685"/>
              <a:gd name="connsiteY15" fmla="*/ 12312 h 247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5685" h="2476231">
                <a:moveTo>
                  <a:pt x="1412614" y="12312"/>
                </a:moveTo>
                <a:cubicBezTo>
                  <a:pt x="1583303" y="-33312"/>
                  <a:pt x="1780470" y="51651"/>
                  <a:pt x="1872482" y="204527"/>
                </a:cubicBezTo>
                <a:cubicBezTo>
                  <a:pt x="1971065" y="368452"/>
                  <a:pt x="1950492" y="590575"/>
                  <a:pt x="1837430" y="744975"/>
                </a:cubicBezTo>
                <a:cubicBezTo>
                  <a:pt x="1761325" y="848893"/>
                  <a:pt x="1651216" y="921950"/>
                  <a:pt x="1559395" y="1012342"/>
                </a:cubicBezTo>
                <a:cubicBezTo>
                  <a:pt x="1386992" y="1181887"/>
                  <a:pt x="1280027" y="1416488"/>
                  <a:pt x="1265168" y="1657851"/>
                </a:cubicBezTo>
                <a:cubicBezTo>
                  <a:pt x="1256214" y="1803298"/>
                  <a:pt x="1279360" y="1949317"/>
                  <a:pt x="1270692" y="2094763"/>
                </a:cubicBezTo>
                <a:cubicBezTo>
                  <a:pt x="1260310" y="2268023"/>
                  <a:pt x="1205732" y="2454522"/>
                  <a:pt x="1016279" y="2473192"/>
                </a:cubicBezTo>
                <a:cubicBezTo>
                  <a:pt x="836828" y="2490813"/>
                  <a:pt x="644614" y="2433472"/>
                  <a:pt x="563080" y="2258117"/>
                </a:cubicBezTo>
                <a:cubicBezTo>
                  <a:pt x="482403" y="2084666"/>
                  <a:pt x="530695" y="1885499"/>
                  <a:pt x="369056" y="1754530"/>
                </a:cubicBezTo>
                <a:cubicBezTo>
                  <a:pt x="298571" y="1697476"/>
                  <a:pt x="215608" y="1656423"/>
                  <a:pt x="149124" y="1594700"/>
                </a:cubicBezTo>
                <a:cubicBezTo>
                  <a:pt x="40729" y="1494116"/>
                  <a:pt x="-15183" y="1339812"/>
                  <a:pt x="3582" y="1193127"/>
                </a:cubicBezTo>
                <a:cubicBezTo>
                  <a:pt x="22346" y="1046442"/>
                  <a:pt x="115405" y="911282"/>
                  <a:pt x="245612" y="841273"/>
                </a:cubicBezTo>
                <a:cubicBezTo>
                  <a:pt x="385820" y="765930"/>
                  <a:pt x="547745" y="734307"/>
                  <a:pt x="693001" y="672395"/>
                </a:cubicBezTo>
                <a:cubicBezTo>
                  <a:pt x="840734" y="609339"/>
                  <a:pt x="936460" y="514470"/>
                  <a:pt x="1026947" y="381501"/>
                </a:cubicBezTo>
                <a:cubicBezTo>
                  <a:pt x="1122197" y="241579"/>
                  <a:pt x="1218400" y="85941"/>
                  <a:pt x="1376039" y="24409"/>
                </a:cubicBezTo>
                <a:cubicBezTo>
                  <a:pt x="1388040" y="19647"/>
                  <a:pt x="1400232" y="15646"/>
                  <a:pt x="1412614" y="12312"/>
                </a:cubicBezTo>
                <a:close/>
              </a:path>
            </a:pathLst>
          </a:custGeom>
          <a:gradFill flip="none" rotWithShape="1">
            <a:gsLst>
              <a:gs pos="22000">
                <a:schemeClr val="accent3">
                  <a:lumMod val="60000"/>
                  <a:lumOff val="40000"/>
                  <a:alpha val="0"/>
                </a:schemeClr>
              </a:gs>
              <a:gs pos="100000">
                <a:schemeClr val="accent3">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13" name="Freeform: Shape 12">
            <a:extLst>
              <a:ext uri="{FF2B5EF4-FFF2-40B4-BE49-F238E27FC236}">
                <a16:creationId xmlns:a16="http://schemas.microsoft.com/office/drawing/2014/main" id="{F9081F6B-3107-4E70-9CAA-9AE6F7A84CF0}"/>
              </a:ext>
            </a:extLst>
          </p:cNvPr>
          <p:cNvSpPr/>
          <p:nvPr userDrawn="1"/>
        </p:nvSpPr>
        <p:spPr>
          <a:xfrm rot="15414789">
            <a:off x="-1846923" y="-6059277"/>
            <a:ext cx="17709226" cy="15306072"/>
          </a:xfrm>
          <a:custGeom>
            <a:avLst/>
            <a:gdLst>
              <a:gd name="connsiteX0" fmla="*/ 1163884 w 1912901"/>
              <a:gd name="connsiteY0" fmla="*/ 1437891 h 1653319"/>
              <a:gd name="connsiteX1" fmla="*/ 841463 w 1912901"/>
              <a:gd name="connsiteY1" fmla="*/ 1341974 h 1653319"/>
              <a:gd name="connsiteX2" fmla="*/ 579049 w 1912901"/>
              <a:gd name="connsiteY2" fmla="*/ 1591434 h 1653319"/>
              <a:gd name="connsiteX3" fmla="*/ 293776 w 1912901"/>
              <a:gd name="connsiteY3" fmla="*/ 1639249 h 1653319"/>
              <a:gd name="connsiteX4" fmla="*/ 78796 w 1912901"/>
              <a:gd name="connsiteY4" fmla="*/ 1020315 h 1653319"/>
              <a:gd name="connsiteX5" fmla="*/ 426459 w 1912901"/>
              <a:gd name="connsiteY5" fmla="*/ 826100 h 1653319"/>
              <a:gd name="connsiteX6" fmla="*/ 680491 w 1912901"/>
              <a:gd name="connsiteY6" fmla="*/ 532444 h 1653319"/>
              <a:gd name="connsiteX7" fmla="*/ 753547 w 1912901"/>
              <a:gd name="connsiteY7" fmla="*/ 315369 h 1653319"/>
              <a:gd name="connsiteX8" fmla="*/ 1183601 w 1912901"/>
              <a:gd name="connsiteY8" fmla="*/ 3521 h 1653319"/>
              <a:gd name="connsiteX9" fmla="*/ 1912645 w 1912901"/>
              <a:gd name="connsiteY9" fmla="*/ 825624 h 1653319"/>
              <a:gd name="connsiteX10" fmla="*/ 1163884 w 1912901"/>
              <a:gd name="connsiteY10" fmla="*/ 1437891 h 1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901" h="1653319">
                <a:moveTo>
                  <a:pt x="1163884" y="1437891"/>
                </a:moveTo>
                <a:cubicBezTo>
                  <a:pt x="1063015" y="1381312"/>
                  <a:pt x="951858" y="1307493"/>
                  <a:pt x="841463" y="1341974"/>
                </a:cubicBezTo>
                <a:cubicBezTo>
                  <a:pt x="724782" y="1378455"/>
                  <a:pt x="675538" y="1516281"/>
                  <a:pt x="579049" y="1591434"/>
                </a:cubicBezTo>
                <a:cubicBezTo>
                  <a:pt x="499992" y="1652965"/>
                  <a:pt x="389692" y="1668014"/>
                  <a:pt x="293776" y="1639249"/>
                </a:cubicBezTo>
                <a:cubicBezTo>
                  <a:pt x="46983" y="1565335"/>
                  <a:pt x="-99321" y="1229293"/>
                  <a:pt x="78796" y="1020315"/>
                </a:cubicBezTo>
                <a:cubicBezTo>
                  <a:pt x="174046" y="908491"/>
                  <a:pt x="308539" y="894204"/>
                  <a:pt x="426459" y="826100"/>
                </a:cubicBezTo>
                <a:cubicBezTo>
                  <a:pt x="538854" y="761139"/>
                  <a:pt x="633056" y="653031"/>
                  <a:pt x="680491" y="532444"/>
                </a:cubicBezTo>
                <a:cubicBezTo>
                  <a:pt x="708494" y="461388"/>
                  <a:pt x="722972" y="385378"/>
                  <a:pt x="753547" y="315369"/>
                </a:cubicBezTo>
                <a:cubicBezTo>
                  <a:pt x="827842" y="145443"/>
                  <a:pt x="999292" y="23904"/>
                  <a:pt x="1183601" y="3521"/>
                </a:cubicBezTo>
                <a:cubicBezTo>
                  <a:pt x="1629657" y="-45914"/>
                  <a:pt x="1901691" y="435099"/>
                  <a:pt x="1912645" y="825624"/>
                </a:cubicBezTo>
                <a:cubicBezTo>
                  <a:pt x="1923598" y="1219673"/>
                  <a:pt x="1582318" y="1672777"/>
                  <a:pt x="1163884" y="1437891"/>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endParaRPr lang="en-US" sz="1800"/>
          </a:p>
        </p:txBody>
      </p:sp>
      <p:sp>
        <p:nvSpPr>
          <p:cNvPr id="8" name="Picture Placeholder 7">
            <a:extLst>
              <a:ext uri="{FF2B5EF4-FFF2-40B4-BE49-F238E27FC236}">
                <a16:creationId xmlns:a16="http://schemas.microsoft.com/office/drawing/2014/main" id="{60BC37AE-B4F0-4E60-B22A-1A216B9F738B}"/>
              </a:ext>
            </a:extLst>
          </p:cNvPr>
          <p:cNvSpPr>
            <a:spLocks noGrp="1"/>
          </p:cNvSpPr>
          <p:nvPr>
            <p:ph type="pic" sz="quarter" idx="13"/>
          </p:nvPr>
        </p:nvSpPr>
        <p:spPr>
          <a:xfrm>
            <a:off x="5316092" y="2139664"/>
            <a:ext cx="1051614" cy="1051614"/>
          </a:xfrm>
          <a:custGeom>
            <a:avLst/>
            <a:gdLst>
              <a:gd name="connsiteX0" fmla="*/ 175273 w 1051614"/>
              <a:gd name="connsiteY0" fmla="*/ 0 h 1051614"/>
              <a:gd name="connsiteX1" fmla="*/ 876341 w 1051614"/>
              <a:gd name="connsiteY1" fmla="*/ 0 h 1051614"/>
              <a:gd name="connsiteX2" fmla="*/ 1051614 w 1051614"/>
              <a:gd name="connsiteY2" fmla="*/ 175273 h 1051614"/>
              <a:gd name="connsiteX3" fmla="*/ 1051614 w 1051614"/>
              <a:gd name="connsiteY3" fmla="*/ 876341 h 1051614"/>
              <a:gd name="connsiteX4" fmla="*/ 876341 w 1051614"/>
              <a:gd name="connsiteY4" fmla="*/ 1051614 h 1051614"/>
              <a:gd name="connsiteX5" fmla="*/ 175273 w 1051614"/>
              <a:gd name="connsiteY5" fmla="*/ 1051614 h 1051614"/>
              <a:gd name="connsiteX6" fmla="*/ 0 w 1051614"/>
              <a:gd name="connsiteY6" fmla="*/ 876341 h 1051614"/>
              <a:gd name="connsiteX7" fmla="*/ 0 w 1051614"/>
              <a:gd name="connsiteY7" fmla="*/ 175273 h 1051614"/>
              <a:gd name="connsiteX8" fmla="*/ 175273 w 1051614"/>
              <a:gd name="connsiteY8" fmla="*/ 0 h 105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614" h="1051614">
                <a:moveTo>
                  <a:pt x="175273" y="0"/>
                </a:moveTo>
                <a:lnTo>
                  <a:pt x="876341" y="0"/>
                </a:lnTo>
                <a:cubicBezTo>
                  <a:pt x="973142" y="0"/>
                  <a:pt x="1051614" y="78472"/>
                  <a:pt x="1051614" y="175273"/>
                </a:cubicBezTo>
                <a:lnTo>
                  <a:pt x="1051614" y="876341"/>
                </a:lnTo>
                <a:cubicBezTo>
                  <a:pt x="1051614" y="973142"/>
                  <a:pt x="973142" y="1051614"/>
                  <a:pt x="876341" y="1051614"/>
                </a:cubicBezTo>
                <a:lnTo>
                  <a:pt x="175273" y="1051614"/>
                </a:lnTo>
                <a:cubicBezTo>
                  <a:pt x="78472" y="1051614"/>
                  <a:pt x="0" y="973142"/>
                  <a:pt x="0" y="876341"/>
                </a:cubicBezTo>
                <a:lnTo>
                  <a:pt x="0" y="175273"/>
                </a:lnTo>
                <a:cubicBezTo>
                  <a:pt x="0" y="78472"/>
                  <a:pt x="78472" y="0"/>
                  <a:pt x="175273"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9" name="Picture Placeholder 8">
            <a:extLst>
              <a:ext uri="{FF2B5EF4-FFF2-40B4-BE49-F238E27FC236}">
                <a16:creationId xmlns:a16="http://schemas.microsoft.com/office/drawing/2014/main" id="{A2BFD16A-5EE9-4A8F-AE31-0B614B20CD74}"/>
              </a:ext>
            </a:extLst>
          </p:cNvPr>
          <p:cNvSpPr>
            <a:spLocks noGrp="1"/>
          </p:cNvSpPr>
          <p:nvPr>
            <p:ph type="pic" sz="quarter" idx="14"/>
          </p:nvPr>
        </p:nvSpPr>
        <p:spPr>
          <a:xfrm>
            <a:off x="5316092" y="3682714"/>
            <a:ext cx="1051614" cy="1051614"/>
          </a:xfrm>
          <a:custGeom>
            <a:avLst/>
            <a:gdLst>
              <a:gd name="connsiteX0" fmla="*/ 175273 w 1051614"/>
              <a:gd name="connsiteY0" fmla="*/ 0 h 1051614"/>
              <a:gd name="connsiteX1" fmla="*/ 876341 w 1051614"/>
              <a:gd name="connsiteY1" fmla="*/ 0 h 1051614"/>
              <a:gd name="connsiteX2" fmla="*/ 1051614 w 1051614"/>
              <a:gd name="connsiteY2" fmla="*/ 175273 h 1051614"/>
              <a:gd name="connsiteX3" fmla="*/ 1051614 w 1051614"/>
              <a:gd name="connsiteY3" fmla="*/ 876341 h 1051614"/>
              <a:gd name="connsiteX4" fmla="*/ 876341 w 1051614"/>
              <a:gd name="connsiteY4" fmla="*/ 1051614 h 1051614"/>
              <a:gd name="connsiteX5" fmla="*/ 175273 w 1051614"/>
              <a:gd name="connsiteY5" fmla="*/ 1051614 h 1051614"/>
              <a:gd name="connsiteX6" fmla="*/ 0 w 1051614"/>
              <a:gd name="connsiteY6" fmla="*/ 876341 h 1051614"/>
              <a:gd name="connsiteX7" fmla="*/ 0 w 1051614"/>
              <a:gd name="connsiteY7" fmla="*/ 175273 h 1051614"/>
              <a:gd name="connsiteX8" fmla="*/ 175273 w 1051614"/>
              <a:gd name="connsiteY8" fmla="*/ 0 h 105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614" h="1051614">
                <a:moveTo>
                  <a:pt x="175273" y="0"/>
                </a:moveTo>
                <a:lnTo>
                  <a:pt x="876341" y="0"/>
                </a:lnTo>
                <a:cubicBezTo>
                  <a:pt x="973142" y="0"/>
                  <a:pt x="1051614" y="78472"/>
                  <a:pt x="1051614" y="175273"/>
                </a:cubicBezTo>
                <a:lnTo>
                  <a:pt x="1051614" y="876341"/>
                </a:lnTo>
                <a:cubicBezTo>
                  <a:pt x="1051614" y="973142"/>
                  <a:pt x="973142" y="1051614"/>
                  <a:pt x="876341" y="1051614"/>
                </a:cubicBezTo>
                <a:lnTo>
                  <a:pt x="175273" y="1051614"/>
                </a:lnTo>
                <a:cubicBezTo>
                  <a:pt x="78472" y="1051614"/>
                  <a:pt x="0" y="973142"/>
                  <a:pt x="0" y="876341"/>
                </a:cubicBezTo>
                <a:lnTo>
                  <a:pt x="0" y="175273"/>
                </a:lnTo>
                <a:cubicBezTo>
                  <a:pt x="0" y="78472"/>
                  <a:pt x="78472" y="0"/>
                  <a:pt x="175273"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6" name="Picture Placeholder 3">
            <a:extLst>
              <a:ext uri="{FF2B5EF4-FFF2-40B4-BE49-F238E27FC236}">
                <a16:creationId xmlns:a16="http://schemas.microsoft.com/office/drawing/2014/main" id="{5B5D4E23-634A-46A9-9A26-63A410824D6B}"/>
              </a:ext>
            </a:extLst>
          </p:cNvPr>
          <p:cNvSpPr>
            <a:spLocks noGrp="1"/>
          </p:cNvSpPr>
          <p:nvPr>
            <p:ph type="pic" sz="quarter" idx="11"/>
          </p:nvPr>
        </p:nvSpPr>
        <p:spPr>
          <a:xfrm>
            <a:off x="8848726" y="0"/>
            <a:ext cx="3343275" cy="6858000"/>
          </a:xfrm>
          <a:custGeom>
            <a:avLst/>
            <a:gdLst>
              <a:gd name="connsiteX0" fmla="*/ 0 w 3343275"/>
              <a:gd name="connsiteY0" fmla="*/ 0 h 6858000"/>
              <a:gd name="connsiteX1" fmla="*/ 3343275 w 3343275"/>
              <a:gd name="connsiteY1" fmla="*/ 0 h 6858000"/>
              <a:gd name="connsiteX2" fmla="*/ 3343275 w 3343275"/>
              <a:gd name="connsiteY2" fmla="*/ 6858000 h 6858000"/>
              <a:gd name="connsiteX3" fmla="*/ 0 w 3343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3275" h="6858000">
                <a:moveTo>
                  <a:pt x="0" y="0"/>
                </a:moveTo>
                <a:lnTo>
                  <a:pt x="3343275" y="0"/>
                </a:lnTo>
                <a:lnTo>
                  <a:pt x="3343275" y="6858000"/>
                </a:lnTo>
                <a:lnTo>
                  <a:pt x="0" y="6858000"/>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232247123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11"/>
                                            </p:tgtEl>
                                            <p:attrNameLst>
                                              <p:attrName>r</p:attrName>
                                            </p:attrNameLst>
                                          </p:cBhvr>
                                        </p:animRot>
                                      </p:childTnLst>
                                    </p:cTn>
                                  </p:par>
                                  <p:par>
                                    <p:cTn id="10" presetID="6" presetClass="emph" presetSubtype="0" repeatCount="indefinite" autoRev="1" fill="hold" grpId="2" nodeType="withEffect" p14:presetBounceEnd="93000">
                                      <p:stCondLst>
                                        <p:cond delay="0"/>
                                      </p:stCondLst>
                                      <p:childTnLst>
                                        <p:animScale p14:bounceEnd="93000">
                                          <p:cBhvr>
                                            <p:cTn id="11" dur="5000" fill="hold"/>
                                            <p:tgtEl>
                                              <p:spTgt spid="11"/>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3"/>
                                            </p:tgtEl>
                                            <p:attrNameLst>
                                              <p:attrName>r</p:attrName>
                                            </p:attrNameLst>
                                          </p:cBhvr>
                                        </p:animRot>
                                      </p:childTnLst>
                                    </p:cTn>
                                  </p:par>
                                  <p:par>
                                    <p:cTn id="17" presetID="6" presetClass="emph" presetSubtype="0" repeatCount="indefinite" autoRev="1" fill="hold" grpId="2" nodeType="withEffect" p14:presetBounceEnd="93000">
                                      <p:stCondLst>
                                        <p:cond delay="0"/>
                                      </p:stCondLst>
                                      <p:childTnLst>
                                        <p:animScale p14:bounceEnd="93000">
                                          <p:cBhvr>
                                            <p:cTn id="18" dur="7500" fill="hold"/>
                                            <p:tgtEl>
                                              <p:spTgt spid="13"/>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2"/>
                                            </p:tgtEl>
                                            <p:attrNameLst>
                                              <p:attrName>r</p:attrName>
                                            </p:attrNameLst>
                                          </p:cBhvr>
                                        </p:animRot>
                                      </p:childTnLst>
                                    </p:cTn>
                                  </p:par>
                                  <p:par>
                                    <p:cTn id="24" presetID="6" presetClass="emph" presetSubtype="0" repeatCount="indefinite" autoRev="1" fill="hold" grpId="2" nodeType="withEffect" p14:presetBounceEnd="93000">
                                      <p:stCondLst>
                                        <p:cond delay="0"/>
                                      </p:stCondLst>
                                      <p:childTnLst>
                                        <p:animScale p14:bounceEnd="93000">
                                          <p:cBhvr>
                                            <p:cTn id="25" dur="10000" fill="hold"/>
                                            <p:tgtEl>
                                              <p:spTgt spid="12"/>
                                            </p:tgtEl>
                                          </p:cBhvr>
                                          <p:by x="75000" y="75000"/>
                                        </p:animScale>
                                      </p:childTnLst>
                                    </p:cTn>
                                  </p:par>
                                  <p:par>
                                    <p:cTn id="26" presetID="2" presetClass="entr" presetSubtype="2" decel="10000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750" fill="hold"/>
                                            <p:tgtEl>
                                              <p:spTgt spid="16"/>
                                            </p:tgtEl>
                                            <p:attrNameLst>
                                              <p:attrName>ppt_x</p:attrName>
                                            </p:attrNameLst>
                                          </p:cBhvr>
                                          <p:tavLst>
                                            <p:tav tm="0">
                                              <p:val>
                                                <p:strVal val="1+#ppt_w/2"/>
                                              </p:val>
                                            </p:tav>
                                            <p:tav tm="100000">
                                              <p:val>
                                                <p:strVal val="#ppt_x"/>
                                              </p:val>
                                            </p:tav>
                                          </p:tavLst>
                                        </p:anim>
                                        <p:anim calcmode="lin" valueType="num">
                                          <p:cBhvr additive="base">
                                            <p:cTn id="29" dur="750" fill="hold"/>
                                            <p:tgtEl>
                                              <p:spTgt spid="16"/>
                                            </p:tgtEl>
                                            <p:attrNameLst>
                                              <p:attrName>ppt_y</p:attrName>
                                            </p:attrNameLst>
                                          </p:cBhvr>
                                          <p:tavLst>
                                            <p:tav tm="0">
                                              <p:val>
                                                <p:strVal val="#ppt_y"/>
                                              </p:val>
                                            </p:tav>
                                            <p:tav tm="100000">
                                              <p:val>
                                                <p:strVal val="#ppt_y"/>
                                              </p:val>
                                            </p:tav>
                                          </p:tavLst>
                                        </p:anim>
                                      </p:childTnLst>
                                    </p:cTn>
                                  </p:par>
                                  <p:par>
                                    <p:cTn id="30" presetID="18" presetClass="entr" presetSubtype="12"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par>
                                    <p:cTn id="33" presetID="6" presetClass="emph" presetSubtype="0" accel="52000" decel="48000" autoRev="1" fill="hold" grpId="1" nodeType="withEffect">
                                      <p:stCondLst>
                                        <p:cond delay="500"/>
                                      </p:stCondLst>
                                      <p:childTnLst>
                                        <p:animScale>
                                          <p:cBhvr>
                                            <p:cTn id="34" dur="500" fill="hold"/>
                                            <p:tgtEl>
                                              <p:spTgt spid="8"/>
                                            </p:tgtEl>
                                          </p:cBhvr>
                                          <p:by x="120000" y="120000"/>
                                        </p:animScale>
                                      </p:childTnLst>
                                    </p:cTn>
                                  </p:par>
                                  <p:par>
                                    <p:cTn id="35" presetID="18" presetClass="entr" presetSubtype="12" fill="hold" grpId="0"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par>
                                    <p:cTn id="38" presetID="6" presetClass="emph" presetSubtype="0" accel="52000" decel="48000" autoRev="1" fill="hold" grpId="1" nodeType="withEffect">
                                      <p:stCondLst>
                                        <p:cond delay="750"/>
                                      </p:stCondLst>
                                      <p:childTnLst>
                                        <p:animScale>
                                          <p:cBhvr>
                                            <p:cTn id="39"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3" grpId="2" animBg="1"/>
          <p:bldP spid="8" grpId="0" animBg="1"/>
          <p:bldP spid="8" grpId="1" animBg="1"/>
          <p:bldP spid="9" grpId="0" animBg="1"/>
          <p:bldP spid="9" grpId="1" animBg="1"/>
          <p:bldP spid="1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8" presetClass="emph" presetSubtype="0" repeatCount="indefinite" fill="hold" grpId="1" nodeType="withEffect">
                                      <p:stCondLst>
                                        <p:cond delay="0"/>
                                      </p:stCondLst>
                                      <p:childTnLst>
                                        <p:animRot by="21600000">
                                          <p:cBhvr>
                                            <p:cTn id="9" dur="15000" fill="hold"/>
                                            <p:tgtEl>
                                              <p:spTgt spid="11"/>
                                            </p:tgtEl>
                                            <p:attrNameLst>
                                              <p:attrName>r</p:attrName>
                                            </p:attrNameLst>
                                          </p:cBhvr>
                                        </p:animRot>
                                      </p:childTnLst>
                                    </p:cTn>
                                  </p:par>
                                  <p:par>
                                    <p:cTn id="10" presetID="6" presetClass="emph" presetSubtype="0" repeatCount="indefinite" autoRev="1" fill="hold" grpId="2" nodeType="withEffect">
                                      <p:stCondLst>
                                        <p:cond delay="0"/>
                                      </p:stCondLst>
                                      <p:childTnLst>
                                        <p:animScale>
                                          <p:cBhvr>
                                            <p:cTn id="11" dur="5000" fill="hold"/>
                                            <p:tgtEl>
                                              <p:spTgt spid="11"/>
                                            </p:tgtEl>
                                          </p:cBhvr>
                                          <p:by x="75000" y="75000"/>
                                        </p:animScale>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8" presetClass="emph" presetSubtype="0" repeatCount="indefinite" fill="hold" grpId="1" nodeType="withEffect">
                                      <p:stCondLst>
                                        <p:cond delay="0"/>
                                      </p:stCondLst>
                                      <p:childTnLst>
                                        <p:animRot by="21600000">
                                          <p:cBhvr>
                                            <p:cTn id="16" dur="17500" fill="hold"/>
                                            <p:tgtEl>
                                              <p:spTgt spid="13"/>
                                            </p:tgtEl>
                                            <p:attrNameLst>
                                              <p:attrName>r</p:attrName>
                                            </p:attrNameLst>
                                          </p:cBhvr>
                                        </p:animRot>
                                      </p:childTnLst>
                                    </p:cTn>
                                  </p:par>
                                  <p:par>
                                    <p:cTn id="17" presetID="6" presetClass="emph" presetSubtype="0" repeatCount="indefinite" autoRev="1" fill="hold" grpId="2" nodeType="withEffect">
                                      <p:stCondLst>
                                        <p:cond delay="0"/>
                                      </p:stCondLst>
                                      <p:childTnLst>
                                        <p:animScale>
                                          <p:cBhvr>
                                            <p:cTn id="18" dur="7500" fill="hold"/>
                                            <p:tgtEl>
                                              <p:spTgt spid="13"/>
                                            </p:tgtEl>
                                          </p:cBhvr>
                                          <p:by x="75000" y="75000"/>
                                        </p:animScale>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8" presetClass="emph" presetSubtype="0" repeatCount="indefinite" fill="hold" grpId="1" nodeType="withEffect">
                                      <p:stCondLst>
                                        <p:cond delay="0"/>
                                      </p:stCondLst>
                                      <p:childTnLst>
                                        <p:animRot by="21600000">
                                          <p:cBhvr>
                                            <p:cTn id="23" dur="20000" fill="hold"/>
                                            <p:tgtEl>
                                              <p:spTgt spid="12"/>
                                            </p:tgtEl>
                                            <p:attrNameLst>
                                              <p:attrName>r</p:attrName>
                                            </p:attrNameLst>
                                          </p:cBhvr>
                                        </p:animRot>
                                      </p:childTnLst>
                                    </p:cTn>
                                  </p:par>
                                  <p:par>
                                    <p:cTn id="24" presetID="6" presetClass="emph" presetSubtype="0" repeatCount="indefinite" autoRev="1" fill="hold" grpId="2" nodeType="withEffect">
                                      <p:stCondLst>
                                        <p:cond delay="0"/>
                                      </p:stCondLst>
                                      <p:childTnLst>
                                        <p:animScale>
                                          <p:cBhvr>
                                            <p:cTn id="25" dur="10000" fill="hold"/>
                                            <p:tgtEl>
                                              <p:spTgt spid="12"/>
                                            </p:tgtEl>
                                          </p:cBhvr>
                                          <p:by x="75000" y="75000"/>
                                        </p:animScale>
                                      </p:childTnLst>
                                    </p:cTn>
                                  </p:par>
                                  <p:par>
                                    <p:cTn id="26" presetID="2" presetClass="entr" presetSubtype="2" decel="10000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750" fill="hold"/>
                                            <p:tgtEl>
                                              <p:spTgt spid="16"/>
                                            </p:tgtEl>
                                            <p:attrNameLst>
                                              <p:attrName>ppt_x</p:attrName>
                                            </p:attrNameLst>
                                          </p:cBhvr>
                                          <p:tavLst>
                                            <p:tav tm="0">
                                              <p:val>
                                                <p:strVal val="1+#ppt_w/2"/>
                                              </p:val>
                                            </p:tav>
                                            <p:tav tm="100000">
                                              <p:val>
                                                <p:strVal val="#ppt_x"/>
                                              </p:val>
                                            </p:tav>
                                          </p:tavLst>
                                        </p:anim>
                                        <p:anim calcmode="lin" valueType="num">
                                          <p:cBhvr additive="base">
                                            <p:cTn id="29" dur="750" fill="hold"/>
                                            <p:tgtEl>
                                              <p:spTgt spid="16"/>
                                            </p:tgtEl>
                                            <p:attrNameLst>
                                              <p:attrName>ppt_y</p:attrName>
                                            </p:attrNameLst>
                                          </p:cBhvr>
                                          <p:tavLst>
                                            <p:tav tm="0">
                                              <p:val>
                                                <p:strVal val="#ppt_y"/>
                                              </p:val>
                                            </p:tav>
                                            <p:tav tm="100000">
                                              <p:val>
                                                <p:strVal val="#ppt_y"/>
                                              </p:val>
                                            </p:tav>
                                          </p:tavLst>
                                        </p:anim>
                                      </p:childTnLst>
                                    </p:cTn>
                                  </p:par>
                                  <p:par>
                                    <p:cTn id="30" presetID="18" presetClass="entr" presetSubtype="12"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par>
                                    <p:cTn id="33" presetID="6" presetClass="emph" presetSubtype="0" accel="52000" decel="48000" autoRev="1" fill="hold" grpId="1" nodeType="withEffect">
                                      <p:stCondLst>
                                        <p:cond delay="500"/>
                                      </p:stCondLst>
                                      <p:childTnLst>
                                        <p:animScale>
                                          <p:cBhvr>
                                            <p:cTn id="34" dur="500" fill="hold"/>
                                            <p:tgtEl>
                                              <p:spTgt spid="8"/>
                                            </p:tgtEl>
                                          </p:cBhvr>
                                          <p:by x="120000" y="120000"/>
                                        </p:animScale>
                                      </p:childTnLst>
                                    </p:cTn>
                                  </p:par>
                                  <p:par>
                                    <p:cTn id="35" presetID="18" presetClass="entr" presetSubtype="12" fill="hold" grpId="0"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par>
                                    <p:cTn id="38" presetID="6" presetClass="emph" presetSubtype="0" accel="52000" decel="48000" autoRev="1" fill="hold" grpId="1" nodeType="withEffect">
                                      <p:stCondLst>
                                        <p:cond delay="750"/>
                                      </p:stCondLst>
                                      <p:childTnLst>
                                        <p:animScale>
                                          <p:cBhvr>
                                            <p:cTn id="39"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3" grpId="2" animBg="1"/>
          <p:bldP spid="8" grpId="0" animBg="1"/>
          <p:bldP spid="8" grpId="1" animBg="1"/>
          <p:bldP spid="9" grpId="0" animBg="1"/>
          <p:bldP spid="9" grpId="1" animBg="1"/>
          <p:bldP spid="16" grpId="0" animBg="1"/>
        </p:bldLst>
      </p:timing>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02598D4-A89F-4CF3-AFA9-C97A49A9F0F0}"/>
              </a:ext>
            </a:extLst>
          </p:cNvPr>
          <p:cNvSpPr>
            <a:spLocks noGrp="1"/>
          </p:cNvSpPr>
          <p:nvPr>
            <p:ph type="pic" sz="quarter" idx="11"/>
          </p:nvPr>
        </p:nvSpPr>
        <p:spPr>
          <a:xfrm>
            <a:off x="0" y="2398746"/>
            <a:ext cx="12192000" cy="4459254"/>
          </a:xfrm>
          <a:custGeom>
            <a:avLst/>
            <a:gdLst>
              <a:gd name="connsiteX0" fmla="*/ 12192000 w 12192000"/>
              <a:gd name="connsiteY0" fmla="*/ 0 h 4459254"/>
              <a:gd name="connsiteX1" fmla="*/ 12192000 w 12192000"/>
              <a:gd name="connsiteY1" fmla="*/ 4459254 h 4459254"/>
              <a:gd name="connsiteX2" fmla="*/ 0 w 12192000"/>
              <a:gd name="connsiteY2" fmla="*/ 4459254 h 4459254"/>
              <a:gd name="connsiteX3" fmla="*/ 0 w 12192000"/>
              <a:gd name="connsiteY3" fmla="*/ 372974 h 4459254"/>
              <a:gd name="connsiteX4" fmla="*/ 111637 w 12192000"/>
              <a:gd name="connsiteY4" fmla="*/ 345531 h 4459254"/>
              <a:gd name="connsiteX5" fmla="*/ 7403327 w 12192000"/>
              <a:gd name="connsiteY5" fmla="*/ 949718 h 4459254"/>
              <a:gd name="connsiteX6" fmla="*/ 11610713 w 12192000"/>
              <a:gd name="connsiteY6" fmla="*/ 173764 h 445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459254">
                <a:moveTo>
                  <a:pt x="12192000" y="0"/>
                </a:moveTo>
                <a:lnTo>
                  <a:pt x="12192000" y="4459254"/>
                </a:lnTo>
                <a:lnTo>
                  <a:pt x="0" y="4459254"/>
                </a:lnTo>
                <a:lnTo>
                  <a:pt x="0" y="372974"/>
                </a:lnTo>
                <a:lnTo>
                  <a:pt x="111637" y="345531"/>
                </a:lnTo>
                <a:cubicBezTo>
                  <a:pt x="2405098" y="-152670"/>
                  <a:pt x="5212963" y="892518"/>
                  <a:pt x="7403327" y="949718"/>
                </a:cubicBezTo>
                <a:cubicBezTo>
                  <a:pt x="8935637" y="990339"/>
                  <a:pt x="10216586" y="595135"/>
                  <a:pt x="11610713" y="173764"/>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256071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72525F8-243B-45ED-9E6B-4FDCD63AFBBE}"/>
              </a:ext>
            </a:extLst>
          </p:cNvPr>
          <p:cNvSpPr>
            <a:spLocks noGrp="1"/>
          </p:cNvSpPr>
          <p:nvPr>
            <p:ph type="pic" sz="quarter" idx="15"/>
          </p:nvPr>
        </p:nvSpPr>
        <p:spPr>
          <a:xfrm>
            <a:off x="3801820" y="4617940"/>
            <a:ext cx="1643754" cy="1643752"/>
          </a:xfrm>
          <a:custGeom>
            <a:avLst/>
            <a:gdLst>
              <a:gd name="connsiteX0" fmla="*/ 821877 w 1643754"/>
              <a:gd name="connsiteY0" fmla="*/ 0 h 1643752"/>
              <a:gd name="connsiteX1" fmla="*/ 1643754 w 1643754"/>
              <a:gd name="connsiteY1" fmla="*/ 821876 h 1643752"/>
              <a:gd name="connsiteX2" fmla="*/ 821877 w 1643754"/>
              <a:gd name="connsiteY2" fmla="*/ 1643752 h 1643752"/>
              <a:gd name="connsiteX3" fmla="*/ 0 w 1643754"/>
              <a:gd name="connsiteY3" fmla="*/ 821876 h 1643752"/>
              <a:gd name="connsiteX4" fmla="*/ 821877 w 1643754"/>
              <a:gd name="connsiteY4" fmla="*/ 0 h 1643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754" h="1643752">
                <a:moveTo>
                  <a:pt x="821877" y="0"/>
                </a:moveTo>
                <a:cubicBezTo>
                  <a:pt x="1275787" y="0"/>
                  <a:pt x="1643754" y="367966"/>
                  <a:pt x="1643754" y="821876"/>
                </a:cubicBezTo>
                <a:cubicBezTo>
                  <a:pt x="1643754" y="1275786"/>
                  <a:pt x="1275787" y="1643752"/>
                  <a:pt x="821877" y="1643752"/>
                </a:cubicBezTo>
                <a:cubicBezTo>
                  <a:pt x="367967" y="1643752"/>
                  <a:pt x="0" y="1275786"/>
                  <a:pt x="0" y="821876"/>
                </a:cubicBezTo>
                <a:cubicBezTo>
                  <a:pt x="0" y="367966"/>
                  <a:pt x="367967" y="0"/>
                  <a:pt x="821877"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8" name="Picture Placeholder 7">
            <a:extLst>
              <a:ext uri="{FF2B5EF4-FFF2-40B4-BE49-F238E27FC236}">
                <a16:creationId xmlns:a16="http://schemas.microsoft.com/office/drawing/2014/main" id="{41EA0399-0B3B-42B3-936B-51F9A15C04B7}"/>
              </a:ext>
            </a:extLst>
          </p:cNvPr>
          <p:cNvSpPr>
            <a:spLocks noGrp="1"/>
          </p:cNvSpPr>
          <p:nvPr>
            <p:ph type="pic" sz="quarter" idx="14"/>
          </p:nvPr>
        </p:nvSpPr>
        <p:spPr>
          <a:xfrm>
            <a:off x="7126664" y="3458903"/>
            <a:ext cx="1194404" cy="1194404"/>
          </a:xfrm>
          <a:custGeom>
            <a:avLst/>
            <a:gdLst>
              <a:gd name="connsiteX0" fmla="*/ 597202 w 1194404"/>
              <a:gd name="connsiteY0" fmla="*/ 0 h 1194404"/>
              <a:gd name="connsiteX1" fmla="*/ 1194404 w 1194404"/>
              <a:gd name="connsiteY1" fmla="*/ 597202 h 1194404"/>
              <a:gd name="connsiteX2" fmla="*/ 597202 w 1194404"/>
              <a:gd name="connsiteY2" fmla="*/ 1194404 h 1194404"/>
              <a:gd name="connsiteX3" fmla="*/ 0 w 1194404"/>
              <a:gd name="connsiteY3" fmla="*/ 597202 h 1194404"/>
              <a:gd name="connsiteX4" fmla="*/ 597202 w 1194404"/>
              <a:gd name="connsiteY4" fmla="*/ 0 h 119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404" h="1194404">
                <a:moveTo>
                  <a:pt x="597202" y="0"/>
                </a:moveTo>
                <a:cubicBezTo>
                  <a:pt x="927028" y="0"/>
                  <a:pt x="1194404" y="267376"/>
                  <a:pt x="1194404" y="597202"/>
                </a:cubicBezTo>
                <a:cubicBezTo>
                  <a:pt x="1194404" y="927028"/>
                  <a:pt x="927028" y="1194404"/>
                  <a:pt x="597202" y="1194404"/>
                </a:cubicBezTo>
                <a:cubicBezTo>
                  <a:pt x="267376" y="1194404"/>
                  <a:pt x="0" y="927028"/>
                  <a:pt x="0" y="597202"/>
                </a:cubicBezTo>
                <a:cubicBezTo>
                  <a:pt x="0" y="267376"/>
                  <a:pt x="267376" y="0"/>
                  <a:pt x="59720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6" name="Picture Placeholder 5">
            <a:extLst>
              <a:ext uri="{FF2B5EF4-FFF2-40B4-BE49-F238E27FC236}">
                <a16:creationId xmlns:a16="http://schemas.microsoft.com/office/drawing/2014/main" id="{FAF374B3-3AE1-4128-A3E0-4E56FB0E0AB8}"/>
              </a:ext>
            </a:extLst>
          </p:cNvPr>
          <p:cNvSpPr>
            <a:spLocks noGrp="1"/>
          </p:cNvSpPr>
          <p:nvPr>
            <p:ph type="pic" sz="quarter" idx="13"/>
          </p:nvPr>
        </p:nvSpPr>
        <p:spPr>
          <a:xfrm>
            <a:off x="1138924" y="996492"/>
            <a:ext cx="2491622" cy="2491622"/>
          </a:xfrm>
          <a:custGeom>
            <a:avLst/>
            <a:gdLst>
              <a:gd name="connsiteX0" fmla="*/ 1245811 w 2491622"/>
              <a:gd name="connsiteY0" fmla="*/ 0 h 2491622"/>
              <a:gd name="connsiteX1" fmla="*/ 2491622 w 2491622"/>
              <a:gd name="connsiteY1" fmla="*/ 1245811 h 2491622"/>
              <a:gd name="connsiteX2" fmla="*/ 1245811 w 2491622"/>
              <a:gd name="connsiteY2" fmla="*/ 2491622 h 2491622"/>
              <a:gd name="connsiteX3" fmla="*/ 0 w 2491622"/>
              <a:gd name="connsiteY3" fmla="*/ 1245811 h 2491622"/>
              <a:gd name="connsiteX4" fmla="*/ 1245811 w 2491622"/>
              <a:gd name="connsiteY4" fmla="*/ 0 h 249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622" h="2491622">
                <a:moveTo>
                  <a:pt x="1245811" y="0"/>
                </a:moveTo>
                <a:cubicBezTo>
                  <a:pt x="1933853" y="0"/>
                  <a:pt x="2491622" y="557769"/>
                  <a:pt x="2491622" y="1245811"/>
                </a:cubicBezTo>
                <a:cubicBezTo>
                  <a:pt x="2491622" y="1933853"/>
                  <a:pt x="1933853" y="2491622"/>
                  <a:pt x="1245811" y="2491622"/>
                </a:cubicBezTo>
                <a:cubicBezTo>
                  <a:pt x="557769" y="2491622"/>
                  <a:pt x="0" y="1933853"/>
                  <a:pt x="0" y="1245811"/>
                </a:cubicBezTo>
                <a:cubicBezTo>
                  <a:pt x="0" y="557769"/>
                  <a:pt x="557769" y="0"/>
                  <a:pt x="1245811"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56956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6" presetClass="emph" presetSubtype="0" accel="52000" decel="48000" autoRev="1" fill="hold" grpId="1" nodeType="withEffect">
                                  <p:stCondLst>
                                    <p:cond delay="0"/>
                                  </p:stCondLst>
                                  <p:childTnLst>
                                    <p:animScale>
                                      <p:cBhvr>
                                        <p:cTn id="9" dur="500" fill="hold"/>
                                        <p:tgtEl>
                                          <p:spTgt spid="6"/>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8"/>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1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animBg="1"/>
      <p:bldP spid="8" grpId="1" animBg="1"/>
      <p:bldP spid="6" grpId="0" animBg="1"/>
      <p:bldP spid="6" grpId="1"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96FEBC0-A105-4240-8C9B-93FB635E30B1}"/>
              </a:ext>
            </a:extLst>
          </p:cNvPr>
          <p:cNvSpPr>
            <a:spLocks noGrp="1"/>
          </p:cNvSpPr>
          <p:nvPr>
            <p:ph type="pic" sz="quarter" idx="16"/>
          </p:nvPr>
        </p:nvSpPr>
        <p:spPr>
          <a:xfrm>
            <a:off x="2611980" y="3489450"/>
            <a:ext cx="1194404" cy="1194404"/>
          </a:xfrm>
          <a:custGeom>
            <a:avLst/>
            <a:gdLst>
              <a:gd name="connsiteX0" fmla="*/ 597202 w 1194404"/>
              <a:gd name="connsiteY0" fmla="*/ 0 h 1194404"/>
              <a:gd name="connsiteX1" fmla="*/ 1194404 w 1194404"/>
              <a:gd name="connsiteY1" fmla="*/ 597202 h 1194404"/>
              <a:gd name="connsiteX2" fmla="*/ 597202 w 1194404"/>
              <a:gd name="connsiteY2" fmla="*/ 1194404 h 1194404"/>
              <a:gd name="connsiteX3" fmla="*/ 0 w 1194404"/>
              <a:gd name="connsiteY3" fmla="*/ 597202 h 1194404"/>
              <a:gd name="connsiteX4" fmla="*/ 597202 w 1194404"/>
              <a:gd name="connsiteY4" fmla="*/ 0 h 119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404" h="1194404">
                <a:moveTo>
                  <a:pt x="597202" y="0"/>
                </a:moveTo>
                <a:cubicBezTo>
                  <a:pt x="927028" y="0"/>
                  <a:pt x="1194404" y="267376"/>
                  <a:pt x="1194404" y="597202"/>
                </a:cubicBezTo>
                <a:cubicBezTo>
                  <a:pt x="1194404" y="927028"/>
                  <a:pt x="927028" y="1194404"/>
                  <a:pt x="597202" y="1194404"/>
                </a:cubicBezTo>
                <a:cubicBezTo>
                  <a:pt x="267376" y="1194404"/>
                  <a:pt x="0" y="927028"/>
                  <a:pt x="0" y="597202"/>
                </a:cubicBezTo>
                <a:cubicBezTo>
                  <a:pt x="0" y="267376"/>
                  <a:pt x="267376" y="0"/>
                  <a:pt x="59720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1" name="Picture Placeholder 10">
            <a:extLst>
              <a:ext uri="{FF2B5EF4-FFF2-40B4-BE49-F238E27FC236}">
                <a16:creationId xmlns:a16="http://schemas.microsoft.com/office/drawing/2014/main" id="{A768AA11-4EC0-4B99-ACF5-6555A6F0728B}"/>
              </a:ext>
            </a:extLst>
          </p:cNvPr>
          <p:cNvSpPr>
            <a:spLocks noGrp="1"/>
          </p:cNvSpPr>
          <p:nvPr>
            <p:ph type="pic" sz="quarter" idx="15"/>
          </p:nvPr>
        </p:nvSpPr>
        <p:spPr>
          <a:xfrm>
            <a:off x="4106327" y="3489450"/>
            <a:ext cx="1194404" cy="1194404"/>
          </a:xfrm>
          <a:custGeom>
            <a:avLst/>
            <a:gdLst>
              <a:gd name="connsiteX0" fmla="*/ 597202 w 1194404"/>
              <a:gd name="connsiteY0" fmla="*/ 0 h 1194404"/>
              <a:gd name="connsiteX1" fmla="*/ 1194404 w 1194404"/>
              <a:gd name="connsiteY1" fmla="*/ 597202 h 1194404"/>
              <a:gd name="connsiteX2" fmla="*/ 597202 w 1194404"/>
              <a:gd name="connsiteY2" fmla="*/ 1194404 h 1194404"/>
              <a:gd name="connsiteX3" fmla="*/ 0 w 1194404"/>
              <a:gd name="connsiteY3" fmla="*/ 597202 h 1194404"/>
              <a:gd name="connsiteX4" fmla="*/ 597202 w 1194404"/>
              <a:gd name="connsiteY4" fmla="*/ 0 h 119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404" h="1194404">
                <a:moveTo>
                  <a:pt x="597202" y="0"/>
                </a:moveTo>
                <a:cubicBezTo>
                  <a:pt x="927028" y="0"/>
                  <a:pt x="1194404" y="267376"/>
                  <a:pt x="1194404" y="597202"/>
                </a:cubicBezTo>
                <a:cubicBezTo>
                  <a:pt x="1194404" y="927028"/>
                  <a:pt x="927028" y="1194404"/>
                  <a:pt x="597202" y="1194404"/>
                </a:cubicBezTo>
                <a:cubicBezTo>
                  <a:pt x="267376" y="1194404"/>
                  <a:pt x="0" y="927028"/>
                  <a:pt x="0" y="597202"/>
                </a:cubicBezTo>
                <a:cubicBezTo>
                  <a:pt x="0" y="267376"/>
                  <a:pt x="267376" y="0"/>
                  <a:pt x="59720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9" name="Picture Placeholder 8">
            <a:extLst>
              <a:ext uri="{FF2B5EF4-FFF2-40B4-BE49-F238E27FC236}">
                <a16:creationId xmlns:a16="http://schemas.microsoft.com/office/drawing/2014/main" id="{CB2E8011-5A78-403B-BE98-3B24CD5E9E03}"/>
              </a:ext>
            </a:extLst>
          </p:cNvPr>
          <p:cNvSpPr>
            <a:spLocks noGrp="1"/>
          </p:cNvSpPr>
          <p:nvPr>
            <p:ph type="pic" sz="quarter" idx="14"/>
          </p:nvPr>
        </p:nvSpPr>
        <p:spPr>
          <a:xfrm>
            <a:off x="7217791" y="1240217"/>
            <a:ext cx="2925451" cy="2925451"/>
          </a:xfrm>
          <a:custGeom>
            <a:avLst/>
            <a:gdLst>
              <a:gd name="connsiteX0" fmla="*/ 1462725 w 2925451"/>
              <a:gd name="connsiteY0" fmla="*/ 0 h 2925451"/>
              <a:gd name="connsiteX1" fmla="*/ 2925451 w 2925451"/>
              <a:gd name="connsiteY1" fmla="*/ 1462726 h 2925451"/>
              <a:gd name="connsiteX2" fmla="*/ 1462725 w 2925451"/>
              <a:gd name="connsiteY2" fmla="*/ 2925451 h 2925451"/>
              <a:gd name="connsiteX3" fmla="*/ 0 w 2925451"/>
              <a:gd name="connsiteY3" fmla="*/ 1462726 h 2925451"/>
              <a:gd name="connsiteX4" fmla="*/ 1462725 w 2925451"/>
              <a:gd name="connsiteY4" fmla="*/ 0 h 292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451" h="2925451">
                <a:moveTo>
                  <a:pt x="1462725" y="0"/>
                </a:moveTo>
                <a:cubicBezTo>
                  <a:pt x="2270566" y="0"/>
                  <a:pt x="2925451" y="654885"/>
                  <a:pt x="2925451" y="1462726"/>
                </a:cubicBezTo>
                <a:cubicBezTo>
                  <a:pt x="2925451" y="2270566"/>
                  <a:pt x="2270566" y="2925451"/>
                  <a:pt x="1462725" y="2925451"/>
                </a:cubicBezTo>
                <a:cubicBezTo>
                  <a:pt x="654885" y="2925451"/>
                  <a:pt x="0" y="2270566"/>
                  <a:pt x="0" y="1462726"/>
                </a:cubicBezTo>
                <a:cubicBezTo>
                  <a:pt x="0" y="654885"/>
                  <a:pt x="654885" y="0"/>
                  <a:pt x="146272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7" name="Picture Placeholder 6">
            <a:extLst>
              <a:ext uri="{FF2B5EF4-FFF2-40B4-BE49-F238E27FC236}">
                <a16:creationId xmlns:a16="http://schemas.microsoft.com/office/drawing/2014/main" id="{2FB96358-01FC-4CD8-B16C-A12A511BAE30}"/>
              </a:ext>
            </a:extLst>
          </p:cNvPr>
          <p:cNvSpPr>
            <a:spLocks noGrp="1"/>
          </p:cNvSpPr>
          <p:nvPr>
            <p:ph type="pic" sz="quarter" idx="13"/>
          </p:nvPr>
        </p:nvSpPr>
        <p:spPr>
          <a:xfrm>
            <a:off x="2876861" y="328560"/>
            <a:ext cx="1981343" cy="1981343"/>
          </a:xfrm>
          <a:custGeom>
            <a:avLst/>
            <a:gdLst>
              <a:gd name="connsiteX0" fmla="*/ 990672 w 1981343"/>
              <a:gd name="connsiteY0" fmla="*/ 0 h 1981343"/>
              <a:gd name="connsiteX1" fmla="*/ 1981343 w 1981343"/>
              <a:gd name="connsiteY1" fmla="*/ 990672 h 1981343"/>
              <a:gd name="connsiteX2" fmla="*/ 990672 w 1981343"/>
              <a:gd name="connsiteY2" fmla="*/ 1981343 h 1981343"/>
              <a:gd name="connsiteX3" fmla="*/ 0 w 1981343"/>
              <a:gd name="connsiteY3" fmla="*/ 990672 h 1981343"/>
              <a:gd name="connsiteX4" fmla="*/ 990672 w 1981343"/>
              <a:gd name="connsiteY4" fmla="*/ 0 h 1981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343" h="1981343">
                <a:moveTo>
                  <a:pt x="990672" y="0"/>
                </a:moveTo>
                <a:cubicBezTo>
                  <a:pt x="1537804" y="0"/>
                  <a:pt x="1981343" y="443539"/>
                  <a:pt x="1981343" y="990672"/>
                </a:cubicBezTo>
                <a:cubicBezTo>
                  <a:pt x="1981343" y="1537804"/>
                  <a:pt x="1537804" y="1981343"/>
                  <a:pt x="990672" y="1981343"/>
                </a:cubicBezTo>
                <a:cubicBezTo>
                  <a:pt x="443539" y="1981343"/>
                  <a:pt x="0" y="1537804"/>
                  <a:pt x="0" y="990672"/>
                </a:cubicBezTo>
                <a:cubicBezTo>
                  <a:pt x="0" y="443539"/>
                  <a:pt x="443539" y="0"/>
                  <a:pt x="99067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11611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grpId="1" nodeType="withEffect">
                                  <p:stCondLst>
                                    <p:cond delay="0"/>
                                  </p:stCondLst>
                                  <p:childTnLst>
                                    <p:animScale>
                                      <p:cBhvr>
                                        <p:cTn id="9" dur="500" fill="hold"/>
                                        <p:tgtEl>
                                          <p:spTgt spid="7"/>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9"/>
                                        </p:tgtEl>
                                      </p:cBhvr>
                                      <p:by x="120000" y="120000"/>
                                    </p:animScale>
                                  </p:childTnLst>
                                </p:cTn>
                              </p:par>
                              <p:par>
                                <p:cTn id="15" presetID="18" presetClass="entr" presetSubtype="12" fill="hold" grpId="0" nodeType="withEffect">
                                  <p:stCondLst>
                                    <p:cond delay="75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6" presetClass="emph" presetSubtype="0" accel="52000" decel="48000" autoRev="1" fill="hold" grpId="1" nodeType="withEffect">
                                  <p:stCondLst>
                                    <p:cond delay="750"/>
                                  </p:stCondLst>
                                  <p:childTnLst>
                                    <p:animScale>
                                      <p:cBhvr>
                                        <p:cTn id="19" dur="500" fill="hold"/>
                                        <p:tgtEl>
                                          <p:spTgt spid="13"/>
                                        </p:tgtEl>
                                      </p:cBhvr>
                                      <p:by x="120000" y="120000"/>
                                    </p:animScale>
                                  </p:childTnLst>
                                </p:cTn>
                              </p:par>
                              <p:par>
                                <p:cTn id="20" presetID="18" presetClass="entr" presetSubtype="12"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par>
                                <p:cTn id="23" presetID="6" presetClass="emph" presetSubtype="0" accel="52000" decel="48000" autoRev="1" fill="hold" grpId="1" nodeType="withEffect">
                                  <p:stCondLst>
                                    <p:cond delay="1000"/>
                                  </p:stCondLst>
                                  <p:childTnLst>
                                    <p:animScale>
                                      <p:cBhvr>
                                        <p:cTn id="2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1" grpId="0" animBg="1"/>
      <p:bldP spid="11" grpId="1" animBg="1"/>
      <p:bldP spid="9" grpId="0" animBg="1"/>
      <p:bldP spid="9" grpId="1" animBg="1"/>
      <p:bldP spid="7" grpId="0" animBg="1"/>
      <p:bldP spid="7" grpId="1"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60216E-B11B-4880-A1A2-D9885F34369F}"/>
              </a:ext>
            </a:extLst>
          </p:cNvPr>
          <p:cNvSpPr>
            <a:spLocks noGrp="1"/>
          </p:cNvSpPr>
          <p:nvPr>
            <p:ph type="pic" sz="quarter" idx="12"/>
          </p:nvPr>
        </p:nvSpPr>
        <p:spPr>
          <a:xfrm>
            <a:off x="6279508" y="2649726"/>
            <a:ext cx="6383718" cy="6383718"/>
          </a:xfrm>
          <a:custGeom>
            <a:avLst/>
            <a:gdLst>
              <a:gd name="connsiteX0" fmla="*/ 3191859 w 6383718"/>
              <a:gd name="connsiteY0" fmla="*/ 0 h 6383718"/>
              <a:gd name="connsiteX1" fmla="*/ 6383718 w 6383718"/>
              <a:gd name="connsiteY1" fmla="*/ 3191859 h 6383718"/>
              <a:gd name="connsiteX2" fmla="*/ 3191859 w 6383718"/>
              <a:gd name="connsiteY2" fmla="*/ 6383718 h 6383718"/>
              <a:gd name="connsiteX3" fmla="*/ 0 w 6383718"/>
              <a:gd name="connsiteY3" fmla="*/ 3191859 h 6383718"/>
              <a:gd name="connsiteX4" fmla="*/ 3191859 w 6383718"/>
              <a:gd name="connsiteY4" fmla="*/ 0 h 638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3718" h="6383718">
                <a:moveTo>
                  <a:pt x="3191859" y="0"/>
                </a:moveTo>
                <a:cubicBezTo>
                  <a:pt x="4954674" y="0"/>
                  <a:pt x="6383718" y="1429044"/>
                  <a:pt x="6383718" y="3191859"/>
                </a:cubicBezTo>
                <a:cubicBezTo>
                  <a:pt x="6383718" y="4954674"/>
                  <a:pt x="4954674" y="6383718"/>
                  <a:pt x="3191859" y="6383718"/>
                </a:cubicBezTo>
                <a:cubicBezTo>
                  <a:pt x="1429044" y="6383718"/>
                  <a:pt x="0" y="4954674"/>
                  <a:pt x="0" y="3191859"/>
                </a:cubicBezTo>
                <a:cubicBezTo>
                  <a:pt x="0" y="1429044"/>
                  <a:pt x="1429044" y="0"/>
                  <a:pt x="3191859"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5" name="Picture Placeholder 4">
            <a:extLst>
              <a:ext uri="{FF2B5EF4-FFF2-40B4-BE49-F238E27FC236}">
                <a16:creationId xmlns:a16="http://schemas.microsoft.com/office/drawing/2014/main" id="{D12937F7-9375-46D5-957B-2854D24696F0}"/>
              </a:ext>
            </a:extLst>
          </p:cNvPr>
          <p:cNvSpPr>
            <a:spLocks noGrp="1"/>
          </p:cNvSpPr>
          <p:nvPr>
            <p:ph type="pic" sz="quarter" idx="11"/>
          </p:nvPr>
        </p:nvSpPr>
        <p:spPr>
          <a:xfrm>
            <a:off x="-1119568" y="-1255428"/>
            <a:ext cx="6383718" cy="6383718"/>
          </a:xfrm>
          <a:custGeom>
            <a:avLst/>
            <a:gdLst>
              <a:gd name="connsiteX0" fmla="*/ 3191859 w 6383718"/>
              <a:gd name="connsiteY0" fmla="*/ 0 h 6383718"/>
              <a:gd name="connsiteX1" fmla="*/ 6383718 w 6383718"/>
              <a:gd name="connsiteY1" fmla="*/ 3191859 h 6383718"/>
              <a:gd name="connsiteX2" fmla="*/ 3191859 w 6383718"/>
              <a:gd name="connsiteY2" fmla="*/ 6383718 h 6383718"/>
              <a:gd name="connsiteX3" fmla="*/ 0 w 6383718"/>
              <a:gd name="connsiteY3" fmla="*/ 3191859 h 6383718"/>
              <a:gd name="connsiteX4" fmla="*/ 3191859 w 6383718"/>
              <a:gd name="connsiteY4" fmla="*/ 0 h 638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3718" h="6383718">
                <a:moveTo>
                  <a:pt x="3191859" y="0"/>
                </a:moveTo>
                <a:cubicBezTo>
                  <a:pt x="4954674" y="0"/>
                  <a:pt x="6383718" y="1429044"/>
                  <a:pt x="6383718" y="3191859"/>
                </a:cubicBezTo>
                <a:cubicBezTo>
                  <a:pt x="6383718" y="4954674"/>
                  <a:pt x="4954674" y="6383718"/>
                  <a:pt x="3191859" y="6383718"/>
                </a:cubicBezTo>
                <a:cubicBezTo>
                  <a:pt x="1429044" y="6383718"/>
                  <a:pt x="0" y="4954674"/>
                  <a:pt x="0" y="3191859"/>
                </a:cubicBezTo>
                <a:cubicBezTo>
                  <a:pt x="0" y="1429044"/>
                  <a:pt x="1429044" y="0"/>
                  <a:pt x="3191859" y="0"/>
                </a:cubicBez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245345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87_Title Slide">
    <p:bg>
      <p:bgPr>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1910F0B-14D5-4F0F-8261-E90A406F9A58}"/>
              </a:ext>
            </a:extLst>
          </p:cNvPr>
          <p:cNvSpPr>
            <a:spLocks noGrp="1"/>
          </p:cNvSpPr>
          <p:nvPr>
            <p:ph type="pic" sz="quarter" idx="13"/>
          </p:nvPr>
        </p:nvSpPr>
        <p:spPr>
          <a:xfrm>
            <a:off x="6095999" y="2413001"/>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7" name="Picture Placeholder 16">
            <a:extLst>
              <a:ext uri="{FF2B5EF4-FFF2-40B4-BE49-F238E27FC236}">
                <a16:creationId xmlns:a16="http://schemas.microsoft.com/office/drawing/2014/main" id="{DDFA9805-D27A-4B1F-8BBD-3B4D88DC6D61}"/>
              </a:ext>
            </a:extLst>
          </p:cNvPr>
          <p:cNvSpPr>
            <a:spLocks noGrp="1"/>
          </p:cNvSpPr>
          <p:nvPr>
            <p:ph type="pic" sz="quarter" idx="14"/>
          </p:nvPr>
        </p:nvSpPr>
        <p:spPr>
          <a:xfrm>
            <a:off x="8128000" y="2413001"/>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8" name="Picture Placeholder 17">
            <a:extLst>
              <a:ext uri="{FF2B5EF4-FFF2-40B4-BE49-F238E27FC236}">
                <a16:creationId xmlns:a16="http://schemas.microsoft.com/office/drawing/2014/main" id="{4EA2B6BC-F2BC-4392-8BC6-A5A1C7B56139}"/>
              </a:ext>
            </a:extLst>
          </p:cNvPr>
          <p:cNvSpPr>
            <a:spLocks noGrp="1"/>
          </p:cNvSpPr>
          <p:nvPr>
            <p:ph type="pic" sz="quarter" idx="15"/>
          </p:nvPr>
        </p:nvSpPr>
        <p:spPr>
          <a:xfrm>
            <a:off x="10160000" y="2413001"/>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5" name="Picture Placeholder 14">
            <a:extLst>
              <a:ext uri="{FF2B5EF4-FFF2-40B4-BE49-F238E27FC236}">
                <a16:creationId xmlns:a16="http://schemas.microsoft.com/office/drawing/2014/main" id="{9308E3E6-66FF-4FB1-9A60-557CDA4069C6}"/>
              </a:ext>
            </a:extLst>
          </p:cNvPr>
          <p:cNvSpPr>
            <a:spLocks noGrp="1"/>
          </p:cNvSpPr>
          <p:nvPr>
            <p:ph type="pic" sz="quarter" idx="12"/>
          </p:nvPr>
        </p:nvSpPr>
        <p:spPr>
          <a:xfrm>
            <a:off x="4063999" y="2413002"/>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4" name="Picture Placeholder 13">
            <a:extLst>
              <a:ext uri="{FF2B5EF4-FFF2-40B4-BE49-F238E27FC236}">
                <a16:creationId xmlns:a16="http://schemas.microsoft.com/office/drawing/2014/main" id="{78F9F41C-9553-41E9-982D-1D17167C92C1}"/>
              </a:ext>
            </a:extLst>
          </p:cNvPr>
          <p:cNvSpPr>
            <a:spLocks noGrp="1"/>
          </p:cNvSpPr>
          <p:nvPr>
            <p:ph type="pic" sz="quarter" idx="11"/>
          </p:nvPr>
        </p:nvSpPr>
        <p:spPr>
          <a:xfrm>
            <a:off x="-1" y="2413002"/>
            <a:ext cx="2032000" cy="2032001"/>
          </a:xfrm>
          <a:custGeom>
            <a:avLst/>
            <a:gdLst>
              <a:gd name="connsiteX0" fmla="*/ 0 w 2032000"/>
              <a:gd name="connsiteY0" fmla="*/ 0 h 2032001"/>
              <a:gd name="connsiteX1" fmla="*/ 2032000 w 2032000"/>
              <a:gd name="connsiteY1" fmla="*/ 0 h 2032001"/>
              <a:gd name="connsiteX2" fmla="*/ 2032000 w 2032000"/>
              <a:gd name="connsiteY2" fmla="*/ 2032001 h 2032001"/>
              <a:gd name="connsiteX3" fmla="*/ 0 w 2032000"/>
              <a:gd name="connsiteY3" fmla="*/ 2032001 h 2032001"/>
            </a:gdLst>
            <a:ahLst/>
            <a:cxnLst>
              <a:cxn ang="0">
                <a:pos x="connsiteX0" y="connsiteY0"/>
              </a:cxn>
              <a:cxn ang="0">
                <a:pos x="connsiteX1" y="connsiteY1"/>
              </a:cxn>
              <a:cxn ang="0">
                <a:pos x="connsiteX2" y="connsiteY2"/>
              </a:cxn>
              <a:cxn ang="0">
                <a:pos x="connsiteX3" y="connsiteY3"/>
              </a:cxn>
            </a:cxnLst>
            <a:rect l="l" t="t" r="r" b="b"/>
            <a:pathLst>
              <a:path w="2032000" h="2032001">
                <a:moveTo>
                  <a:pt x="0" y="0"/>
                </a:moveTo>
                <a:lnTo>
                  <a:pt x="2032000" y="0"/>
                </a:lnTo>
                <a:lnTo>
                  <a:pt x="2032000" y="2032001"/>
                </a:lnTo>
                <a:lnTo>
                  <a:pt x="0" y="2032001"/>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20" name="Picture Placeholder 19">
            <a:extLst>
              <a:ext uri="{FF2B5EF4-FFF2-40B4-BE49-F238E27FC236}">
                <a16:creationId xmlns:a16="http://schemas.microsoft.com/office/drawing/2014/main" id="{F2230E21-1D1D-4EE4-997B-36B91D78689C}"/>
              </a:ext>
            </a:extLst>
          </p:cNvPr>
          <p:cNvSpPr>
            <a:spLocks noGrp="1"/>
          </p:cNvSpPr>
          <p:nvPr>
            <p:ph type="pic" sz="quarter" idx="16"/>
          </p:nvPr>
        </p:nvSpPr>
        <p:spPr>
          <a:xfrm>
            <a:off x="1690569" y="1819277"/>
            <a:ext cx="3219448" cy="3219448"/>
          </a:xfrm>
          <a:prstGeom prst="roundRect">
            <a:avLst>
              <a:gd name="adj" fmla="val 20809"/>
            </a:avLst>
          </a:prstGeom>
          <a:solidFill>
            <a:schemeClr val="bg1">
              <a:lumMod val="85000"/>
              <a:alpha val="10000"/>
            </a:schemeClr>
          </a:solidFill>
          <a:ln w="50800">
            <a:solidFill>
              <a:schemeClr val="bg1"/>
            </a:solidFill>
          </a:ln>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61125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par>
                                <p:cTn id="8" presetID="6" presetClass="emph" presetSubtype="0" accel="52000" decel="48000" autoRev="1" fill="hold" grpId="1" nodeType="withEffect">
                                  <p:stCondLst>
                                    <p:cond delay="0"/>
                                  </p:stCondLst>
                                  <p:childTnLst>
                                    <p:animScale>
                                      <p:cBhvr>
                                        <p:cTn id="9" dur="500" fill="hold"/>
                                        <p:tgtEl>
                                          <p:spTgt spid="14"/>
                                        </p:tgtEl>
                                      </p:cBhvr>
                                      <p:by x="120000" y="120000"/>
                                    </p:animScale>
                                  </p:childTnLst>
                                </p:cTn>
                              </p:par>
                              <p:par>
                                <p:cTn id="10" presetID="18" presetClass="entr" presetSubtype="12" fill="hold" grpId="0" nodeType="with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par>
                                <p:cTn id="13" presetID="6" presetClass="emph" presetSubtype="0" accel="52000" decel="48000" autoRev="1" fill="hold" grpId="1" nodeType="withEffect">
                                  <p:stCondLst>
                                    <p:cond delay="250"/>
                                  </p:stCondLst>
                                  <p:childTnLst>
                                    <p:animScale>
                                      <p:cBhvr>
                                        <p:cTn id="14" dur="500" fill="hold"/>
                                        <p:tgtEl>
                                          <p:spTgt spid="20"/>
                                        </p:tgtEl>
                                      </p:cBhvr>
                                      <p:by x="120000" y="120000"/>
                                    </p:animScale>
                                  </p:childTnLst>
                                </p:cTn>
                              </p:par>
                              <p:par>
                                <p:cTn id="15" presetID="18" presetClass="entr" presetSubtype="12"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strips(downLeft)">
                                      <p:cBhvr>
                                        <p:cTn id="17" dur="500"/>
                                        <p:tgtEl>
                                          <p:spTgt spid="15"/>
                                        </p:tgtEl>
                                      </p:cBhvr>
                                    </p:animEffect>
                                  </p:childTnLst>
                                </p:cTn>
                              </p:par>
                              <p:par>
                                <p:cTn id="18" presetID="6" presetClass="emph" presetSubtype="0" accel="52000" decel="48000" autoRev="1" fill="hold" grpId="1" nodeType="withEffect">
                                  <p:stCondLst>
                                    <p:cond delay="500"/>
                                  </p:stCondLst>
                                  <p:childTnLst>
                                    <p:animScale>
                                      <p:cBhvr>
                                        <p:cTn id="19" dur="500" fill="hold"/>
                                        <p:tgtEl>
                                          <p:spTgt spid="15"/>
                                        </p:tgtEl>
                                      </p:cBhvr>
                                      <p:by x="120000" y="120000"/>
                                    </p:animScale>
                                  </p:childTnLst>
                                </p:cTn>
                              </p:par>
                              <p:par>
                                <p:cTn id="20" presetID="18" presetClass="entr" presetSubtype="12"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par>
                                <p:cTn id="23" presetID="6" presetClass="emph" presetSubtype="0" accel="52000" decel="48000" autoRev="1" fill="hold" grpId="1" nodeType="withEffect">
                                  <p:stCondLst>
                                    <p:cond delay="750"/>
                                  </p:stCondLst>
                                  <p:childTnLst>
                                    <p:animScale>
                                      <p:cBhvr>
                                        <p:cTn id="24" dur="500" fill="hold"/>
                                        <p:tgtEl>
                                          <p:spTgt spid="16"/>
                                        </p:tgtEl>
                                      </p:cBhvr>
                                      <p:by x="120000" y="120000"/>
                                    </p:animScale>
                                  </p:childTnLst>
                                </p:cTn>
                              </p:par>
                              <p:par>
                                <p:cTn id="25" presetID="18" presetClass="entr" presetSubtype="12"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500"/>
                                        <p:tgtEl>
                                          <p:spTgt spid="17"/>
                                        </p:tgtEl>
                                      </p:cBhvr>
                                    </p:animEffect>
                                  </p:childTnLst>
                                </p:cTn>
                              </p:par>
                              <p:par>
                                <p:cTn id="28" presetID="6" presetClass="emph" presetSubtype="0" accel="52000" decel="48000" autoRev="1" fill="hold" grpId="1" nodeType="withEffect">
                                  <p:stCondLst>
                                    <p:cond delay="1000"/>
                                  </p:stCondLst>
                                  <p:childTnLst>
                                    <p:animScale>
                                      <p:cBhvr>
                                        <p:cTn id="29" dur="500" fill="hold"/>
                                        <p:tgtEl>
                                          <p:spTgt spid="17"/>
                                        </p:tgtEl>
                                      </p:cBhvr>
                                      <p:by x="120000" y="120000"/>
                                    </p:animScale>
                                  </p:childTnLst>
                                </p:cTn>
                              </p:par>
                              <p:par>
                                <p:cTn id="30" presetID="18" presetClass="entr" presetSubtype="12" fill="hold" grpId="0" nodeType="withEffect">
                                  <p:stCondLst>
                                    <p:cond delay="1250"/>
                                  </p:stCondLst>
                                  <p:childTnLst>
                                    <p:set>
                                      <p:cBhvr>
                                        <p:cTn id="31" dur="1" fill="hold">
                                          <p:stCondLst>
                                            <p:cond delay="0"/>
                                          </p:stCondLst>
                                        </p:cTn>
                                        <p:tgtEl>
                                          <p:spTgt spid="18"/>
                                        </p:tgtEl>
                                        <p:attrNameLst>
                                          <p:attrName>style.visibility</p:attrName>
                                        </p:attrNameLst>
                                      </p:cBhvr>
                                      <p:to>
                                        <p:strVal val="visible"/>
                                      </p:to>
                                    </p:set>
                                    <p:animEffect transition="in" filter="strips(downLeft)">
                                      <p:cBhvr>
                                        <p:cTn id="32" dur="500"/>
                                        <p:tgtEl>
                                          <p:spTgt spid="18"/>
                                        </p:tgtEl>
                                      </p:cBhvr>
                                    </p:animEffect>
                                  </p:childTnLst>
                                </p:cTn>
                              </p:par>
                              <p:par>
                                <p:cTn id="33" presetID="6" presetClass="emph" presetSubtype="0" accel="52000" decel="48000" autoRev="1" fill="hold" grpId="1" nodeType="withEffect">
                                  <p:stCondLst>
                                    <p:cond delay="1250"/>
                                  </p:stCondLst>
                                  <p:childTnLst>
                                    <p:animScale>
                                      <p:cBhvr>
                                        <p:cTn id="34" dur="500" fill="hold"/>
                                        <p:tgtEl>
                                          <p:spTgt spid="1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5" grpId="0" animBg="1"/>
      <p:bldP spid="15" grpId="1" animBg="1"/>
      <p:bldP spid="14" grpId="0" animBg="1"/>
      <p:bldP spid="14" grpId="1" animBg="1"/>
      <p:bldP spid="20" grpId="0" animBg="1"/>
      <p:bldP spid="20" grpId="1"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12C9DCA-AB8A-4F30-9F28-95953397B40D}"/>
              </a:ext>
            </a:extLst>
          </p:cNvPr>
          <p:cNvSpPr>
            <a:spLocks noGrp="1"/>
          </p:cNvSpPr>
          <p:nvPr>
            <p:ph type="pic" sz="quarter" idx="16"/>
          </p:nvPr>
        </p:nvSpPr>
        <p:spPr>
          <a:xfrm>
            <a:off x="1" y="4038008"/>
            <a:ext cx="3667125" cy="2819992"/>
          </a:xfrm>
          <a:custGeom>
            <a:avLst/>
            <a:gdLst>
              <a:gd name="connsiteX0" fmla="*/ 0 w 3667125"/>
              <a:gd name="connsiteY0" fmla="*/ 0 h 2819992"/>
              <a:gd name="connsiteX1" fmla="*/ 3076280 w 3667125"/>
              <a:gd name="connsiteY1" fmla="*/ 0 h 2819992"/>
              <a:gd name="connsiteX2" fmla="*/ 3667125 w 3667125"/>
              <a:gd name="connsiteY2" fmla="*/ 590845 h 2819992"/>
              <a:gd name="connsiteX3" fmla="*/ 3667125 w 3667125"/>
              <a:gd name="connsiteY3" fmla="*/ 2819992 h 2819992"/>
              <a:gd name="connsiteX4" fmla="*/ 0 w 3667125"/>
              <a:gd name="connsiteY4" fmla="*/ 2819992 h 2819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25" h="2819992">
                <a:moveTo>
                  <a:pt x="0" y="0"/>
                </a:moveTo>
                <a:lnTo>
                  <a:pt x="3076280" y="0"/>
                </a:lnTo>
                <a:cubicBezTo>
                  <a:pt x="3402595" y="0"/>
                  <a:pt x="3667125" y="264530"/>
                  <a:pt x="3667125" y="590845"/>
                </a:cubicBezTo>
                <a:lnTo>
                  <a:pt x="3667125" y="2819992"/>
                </a:lnTo>
                <a:lnTo>
                  <a:pt x="0" y="2819992"/>
                </a:lnTo>
                <a:close/>
              </a:path>
            </a:pathLst>
          </a:custGeom>
          <a:solidFill>
            <a:schemeClr val="bg1">
              <a:lumMod val="85000"/>
              <a:alpha val="10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3" name="Picture Placeholder 12">
            <a:extLst>
              <a:ext uri="{FF2B5EF4-FFF2-40B4-BE49-F238E27FC236}">
                <a16:creationId xmlns:a16="http://schemas.microsoft.com/office/drawing/2014/main" id="{4C3ECE05-C7E0-4E9F-BE7B-581DD3DB3D4D}"/>
              </a:ext>
            </a:extLst>
          </p:cNvPr>
          <p:cNvSpPr>
            <a:spLocks noGrp="1"/>
          </p:cNvSpPr>
          <p:nvPr>
            <p:ph type="pic" sz="quarter" idx="15"/>
          </p:nvPr>
        </p:nvSpPr>
        <p:spPr>
          <a:xfrm>
            <a:off x="6105288" y="5104924"/>
            <a:ext cx="1854042" cy="1238726"/>
          </a:xfrm>
          <a:custGeom>
            <a:avLst/>
            <a:gdLst>
              <a:gd name="connsiteX0" fmla="*/ 223999 w 1854042"/>
              <a:gd name="connsiteY0" fmla="*/ 0 h 1238726"/>
              <a:gd name="connsiteX1" fmla="*/ 1630043 w 1854042"/>
              <a:gd name="connsiteY1" fmla="*/ 0 h 1238726"/>
              <a:gd name="connsiteX2" fmla="*/ 1854042 w 1854042"/>
              <a:gd name="connsiteY2" fmla="*/ 223999 h 1238726"/>
              <a:gd name="connsiteX3" fmla="*/ 1854042 w 1854042"/>
              <a:gd name="connsiteY3" fmla="*/ 1014727 h 1238726"/>
              <a:gd name="connsiteX4" fmla="*/ 1630043 w 1854042"/>
              <a:gd name="connsiteY4" fmla="*/ 1238726 h 1238726"/>
              <a:gd name="connsiteX5" fmla="*/ 223999 w 1854042"/>
              <a:gd name="connsiteY5" fmla="*/ 1238726 h 1238726"/>
              <a:gd name="connsiteX6" fmla="*/ 0 w 1854042"/>
              <a:gd name="connsiteY6" fmla="*/ 1014727 h 1238726"/>
              <a:gd name="connsiteX7" fmla="*/ 0 w 1854042"/>
              <a:gd name="connsiteY7" fmla="*/ 223999 h 1238726"/>
              <a:gd name="connsiteX8" fmla="*/ 223999 w 1854042"/>
              <a:gd name="connsiteY8" fmla="*/ 0 h 12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042" h="1238726">
                <a:moveTo>
                  <a:pt x="223999" y="0"/>
                </a:moveTo>
                <a:lnTo>
                  <a:pt x="1630043" y="0"/>
                </a:lnTo>
                <a:cubicBezTo>
                  <a:pt x="1753754" y="0"/>
                  <a:pt x="1854042" y="100288"/>
                  <a:pt x="1854042" y="223999"/>
                </a:cubicBezTo>
                <a:lnTo>
                  <a:pt x="1854042" y="1014727"/>
                </a:lnTo>
                <a:cubicBezTo>
                  <a:pt x="1854042" y="1138438"/>
                  <a:pt x="1753754" y="1238726"/>
                  <a:pt x="1630043" y="1238726"/>
                </a:cubicBezTo>
                <a:lnTo>
                  <a:pt x="223999" y="1238726"/>
                </a:lnTo>
                <a:cubicBezTo>
                  <a:pt x="100288" y="1238726"/>
                  <a:pt x="0" y="1138438"/>
                  <a:pt x="0" y="1014727"/>
                </a:cubicBezTo>
                <a:lnTo>
                  <a:pt x="0" y="223999"/>
                </a:lnTo>
                <a:cubicBezTo>
                  <a:pt x="0" y="100288"/>
                  <a:pt x="100288" y="0"/>
                  <a:pt x="223999"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1" name="Picture Placeholder 10">
            <a:extLst>
              <a:ext uri="{FF2B5EF4-FFF2-40B4-BE49-F238E27FC236}">
                <a16:creationId xmlns:a16="http://schemas.microsoft.com/office/drawing/2014/main" id="{C0403CB0-4BD1-4FED-A458-E902ACBA7329}"/>
              </a:ext>
            </a:extLst>
          </p:cNvPr>
          <p:cNvSpPr>
            <a:spLocks noGrp="1"/>
          </p:cNvSpPr>
          <p:nvPr>
            <p:ph type="pic" sz="quarter" idx="14"/>
          </p:nvPr>
        </p:nvSpPr>
        <p:spPr>
          <a:xfrm>
            <a:off x="2623899" y="3032286"/>
            <a:ext cx="3481388" cy="2072639"/>
          </a:xfrm>
          <a:custGeom>
            <a:avLst/>
            <a:gdLst>
              <a:gd name="connsiteX0" fmla="*/ 374795 w 3481388"/>
              <a:gd name="connsiteY0" fmla="*/ 0 h 2072639"/>
              <a:gd name="connsiteX1" fmla="*/ 3106593 w 3481388"/>
              <a:gd name="connsiteY1" fmla="*/ 0 h 2072639"/>
              <a:gd name="connsiteX2" fmla="*/ 3481388 w 3481388"/>
              <a:gd name="connsiteY2" fmla="*/ 374795 h 2072639"/>
              <a:gd name="connsiteX3" fmla="*/ 3481388 w 3481388"/>
              <a:gd name="connsiteY3" fmla="*/ 1697844 h 2072639"/>
              <a:gd name="connsiteX4" fmla="*/ 3106593 w 3481388"/>
              <a:gd name="connsiteY4" fmla="*/ 2072639 h 2072639"/>
              <a:gd name="connsiteX5" fmla="*/ 374795 w 3481388"/>
              <a:gd name="connsiteY5" fmla="*/ 2072639 h 2072639"/>
              <a:gd name="connsiteX6" fmla="*/ 0 w 3481388"/>
              <a:gd name="connsiteY6" fmla="*/ 1697844 h 2072639"/>
              <a:gd name="connsiteX7" fmla="*/ 0 w 3481388"/>
              <a:gd name="connsiteY7" fmla="*/ 374795 h 2072639"/>
              <a:gd name="connsiteX8" fmla="*/ 374795 w 3481388"/>
              <a:gd name="connsiteY8" fmla="*/ 0 h 207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1388" h="2072639">
                <a:moveTo>
                  <a:pt x="374795" y="0"/>
                </a:moveTo>
                <a:lnTo>
                  <a:pt x="3106593" y="0"/>
                </a:lnTo>
                <a:cubicBezTo>
                  <a:pt x="3313587" y="0"/>
                  <a:pt x="3481388" y="167801"/>
                  <a:pt x="3481388" y="374795"/>
                </a:cubicBezTo>
                <a:lnTo>
                  <a:pt x="3481388" y="1697844"/>
                </a:lnTo>
                <a:cubicBezTo>
                  <a:pt x="3481388" y="1904838"/>
                  <a:pt x="3313587" y="2072639"/>
                  <a:pt x="3106593" y="2072639"/>
                </a:cubicBezTo>
                <a:lnTo>
                  <a:pt x="374795" y="2072639"/>
                </a:lnTo>
                <a:cubicBezTo>
                  <a:pt x="167801" y="2072639"/>
                  <a:pt x="0" y="1904838"/>
                  <a:pt x="0" y="1697844"/>
                </a:cubicBezTo>
                <a:lnTo>
                  <a:pt x="0" y="374795"/>
                </a:lnTo>
                <a:cubicBezTo>
                  <a:pt x="0" y="167801"/>
                  <a:pt x="167801" y="0"/>
                  <a:pt x="37479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9" name="Picture Placeholder 8">
            <a:extLst>
              <a:ext uri="{FF2B5EF4-FFF2-40B4-BE49-F238E27FC236}">
                <a16:creationId xmlns:a16="http://schemas.microsoft.com/office/drawing/2014/main" id="{9028276C-24E9-4568-8C51-3BE6EEE3B54A}"/>
              </a:ext>
            </a:extLst>
          </p:cNvPr>
          <p:cNvSpPr>
            <a:spLocks noGrp="1"/>
          </p:cNvSpPr>
          <p:nvPr>
            <p:ph type="pic" sz="quarter" idx="13"/>
          </p:nvPr>
        </p:nvSpPr>
        <p:spPr>
          <a:xfrm>
            <a:off x="6105287" y="514351"/>
            <a:ext cx="3586640" cy="2517935"/>
          </a:xfrm>
          <a:custGeom>
            <a:avLst/>
            <a:gdLst>
              <a:gd name="connsiteX0" fmla="*/ 417222 w 3586640"/>
              <a:gd name="connsiteY0" fmla="*/ 0 h 2517935"/>
              <a:gd name="connsiteX1" fmla="*/ 3169418 w 3586640"/>
              <a:gd name="connsiteY1" fmla="*/ 0 h 2517935"/>
              <a:gd name="connsiteX2" fmla="*/ 3586640 w 3586640"/>
              <a:gd name="connsiteY2" fmla="*/ 417222 h 2517935"/>
              <a:gd name="connsiteX3" fmla="*/ 3586640 w 3586640"/>
              <a:gd name="connsiteY3" fmla="*/ 2100713 h 2517935"/>
              <a:gd name="connsiteX4" fmla="*/ 3169418 w 3586640"/>
              <a:gd name="connsiteY4" fmla="*/ 2517935 h 2517935"/>
              <a:gd name="connsiteX5" fmla="*/ 417222 w 3586640"/>
              <a:gd name="connsiteY5" fmla="*/ 2517935 h 2517935"/>
              <a:gd name="connsiteX6" fmla="*/ 0 w 3586640"/>
              <a:gd name="connsiteY6" fmla="*/ 2100713 h 2517935"/>
              <a:gd name="connsiteX7" fmla="*/ 0 w 3586640"/>
              <a:gd name="connsiteY7" fmla="*/ 417222 h 2517935"/>
              <a:gd name="connsiteX8" fmla="*/ 417222 w 3586640"/>
              <a:gd name="connsiteY8" fmla="*/ 0 h 251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6640" h="2517935">
                <a:moveTo>
                  <a:pt x="417222" y="0"/>
                </a:moveTo>
                <a:lnTo>
                  <a:pt x="3169418" y="0"/>
                </a:lnTo>
                <a:cubicBezTo>
                  <a:pt x="3399843" y="0"/>
                  <a:pt x="3586640" y="186797"/>
                  <a:pt x="3586640" y="417222"/>
                </a:cubicBezTo>
                <a:lnTo>
                  <a:pt x="3586640" y="2100713"/>
                </a:lnTo>
                <a:cubicBezTo>
                  <a:pt x="3586640" y="2331138"/>
                  <a:pt x="3399843" y="2517935"/>
                  <a:pt x="3169418" y="2517935"/>
                </a:cubicBezTo>
                <a:lnTo>
                  <a:pt x="417222" y="2517935"/>
                </a:lnTo>
                <a:cubicBezTo>
                  <a:pt x="186797" y="2517935"/>
                  <a:pt x="0" y="2331138"/>
                  <a:pt x="0" y="2100713"/>
                </a:cubicBezTo>
                <a:lnTo>
                  <a:pt x="0" y="417222"/>
                </a:lnTo>
                <a:cubicBezTo>
                  <a:pt x="0" y="186797"/>
                  <a:pt x="186797" y="0"/>
                  <a:pt x="417222"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06599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13"/>
                                        </p:tgtEl>
                                      </p:cBhvr>
                                      <p:by x="120000" y="120000"/>
                                    </p:animScale>
                                  </p:childTnLst>
                                </p:cTn>
                              </p:par>
                              <p:par>
                                <p:cTn id="10" presetID="18" presetClass="entr" presetSubtype="12"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par>
                                <p:cTn id="13" presetID="6" presetClass="emph" presetSubtype="0" accel="52000" decel="48000" autoRev="1" fill="hold" grpId="1" nodeType="withEffect">
                                  <p:stCondLst>
                                    <p:cond delay="500"/>
                                  </p:stCondLst>
                                  <p:childTnLst>
                                    <p:animScale>
                                      <p:cBhvr>
                                        <p:cTn id="14" dur="500" fill="hold"/>
                                        <p:tgtEl>
                                          <p:spTgt spid="11"/>
                                        </p:tgtEl>
                                      </p:cBhvr>
                                      <p:by x="120000" y="120000"/>
                                    </p:animScale>
                                  </p:childTnLst>
                                </p:cTn>
                              </p:par>
                              <p:par>
                                <p:cTn id="15" presetID="18" presetClass="entr" presetSubtype="12"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par>
                                <p:cTn id="18" presetID="6" presetClass="emph" presetSubtype="0" accel="52000" decel="48000" autoRev="1" fill="hold" grpId="1" nodeType="withEffect">
                                  <p:stCondLst>
                                    <p:cond delay="750"/>
                                  </p:stCondLst>
                                  <p:childTnLst>
                                    <p:animScale>
                                      <p:cBhvr>
                                        <p:cTn id="19" dur="500" fill="hold"/>
                                        <p:tgtEl>
                                          <p:spTgt spid="9"/>
                                        </p:tgtEl>
                                      </p:cBhvr>
                                      <p:by x="120000" y="120000"/>
                                    </p:animScale>
                                  </p:childTnLst>
                                </p:cTn>
                              </p:par>
                              <p:par>
                                <p:cTn id="20" presetID="10" presetClass="entr" presetSubtype="0"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3" grpId="1" animBg="1"/>
      <p:bldP spid="11" grpId="0" animBg="1"/>
      <p:bldP spid="11" grpId="1" animBg="1"/>
      <p:bldP spid="9" grpId="0" animBg="1"/>
      <p:bldP spid="9"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F8B5A4F-A1D5-483D-94EE-EA3C5DBC2755}"/>
              </a:ext>
            </a:extLst>
          </p:cNvPr>
          <p:cNvSpPr>
            <a:spLocks noGrp="1"/>
          </p:cNvSpPr>
          <p:nvPr>
            <p:ph type="pic" sz="quarter" idx="15"/>
          </p:nvPr>
        </p:nvSpPr>
        <p:spPr>
          <a:xfrm>
            <a:off x="6206170" y="776809"/>
            <a:ext cx="4249662" cy="2834911"/>
          </a:xfrm>
          <a:custGeom>
            <a:avLst/>
            <a:gdLst>
              <a:gd name="connsiteX0" fmla="*/ 3893608 w 4249662"/>
              <a:gd name="connsiteY0" fmla="*/ 782842 h 2834911"/>
              <a:gd name="connsiteX1" fmla="*/ 4185559 w 4249662"/>
              <a:gd name="connsiteY1" fmla="*/ 958861 h 2834911"/>
              <a:gd name="connsiteX2" fmla="*/ 4173626 w 4249662"/>
              <a:gd name="connsiteY2" fmla="*/ 1512388 h 2834911"/>
              <a:gd name="connsiteX3" fmla="*/ 4150477 w 4249662"/>
              <a:gd name="connsiteY3" fmla="*/ 1649535 h 2834911"/>
              <a:gd name="connsiteX4" fmla="*/ 4222881 w 4249662"/>
              <a:gd name="connsiteY4" fmla="*/ 1892094 h 2834911"/>
              <a:gd name="connsiteX5" fmla="*/ 4168271 w 4249662"/>
              <a:gd name="connsiteY5" fmla="*/ 2208240 h 2834911"/>
              <a:gd name="connsiteX6" fmla="*/ 3922728 w 4249662"/>
              <a:gd name="connsiteY6" fmla="*/ 2332929 h 2834911"/>
              <a:gd name="connsiteX7" fmla="*/ 3443094 w 4249662"/>
              <a:gd name="connsiteY7" fmla="*/ 2060892 h 2834911"/>
              <a:gd name="connsiteX8" fmla="*/ 3294505 w 4249662"/>
              <a:gd name="connsiteY8" fmla="*/ 1560581 h 2834911"/>
              <a:gd name="connsiteX9" fmla="*/ 3893608 w 4249662"/>
              <a:gd name="connsiteY9" fmla="*/ 782842 h 2834911"/>
              <a:gd name="connsiteX10" fmla="*/ 2668337 w 4249662"/>
              <a:gd name="connsiteY10" fmla="*/ 447583 h 2834911"/>
              <a:gd name="connsiteX11" fmla="*/ 3063235 w 4249662"/>
              <a:gd name="connsiteY11" fmla="*/ 685669 h 2834911"/>
              <a:gd name="connsiteX12" fmla="*/ 3047093 w 4249662"/>
              <a:gd name="connsiteY12" fmla="*/ 1434380 h 2834911"/>
              <a:gd name="connsiteX13" fmla="*/ 3015783 w 4249662"/>
              <a:gd name="connsiteY13" fmla="*/ 1619886 h 2834911"/>
              <a:gd name="connsiteX14" fmla="*/ 3113718 w 4249662"/>
              <a:gd name="connsiteY14" fmla="*/ 1947976 h 2834911"/>
              <a:gd name="connsiteX15" fmla="*/ 3039852 w 4249662"/>
              <a:gd name="connsiteY15" fmla="*/ 2375602 h 2834911"/>
              <a:gd name="connsiteX16" fmla="*/ 2707726 w 4249662"/>
              <a:gd name="connsiteY16" fmla="*/ 2544259 h 2834911"/>
              <a:gd name="connsiteX17" fmla="*/ 2058963 w 4249662"/>
              <a:gd name="connsiteY17" fmla="*/ 2176297 h 2834911"/>
              <a:gd name="connsiteX18" fmla="*/ 1857979 w 4249662"/>
              <a:gd name="connsiteY18" fmla="*/ 1499566 h 2834911"/>
              <a:gd name="connsiteX19" fmla="*/ 2668337 w 4249662"/>
              <a:gd name="connsiteY19" fmla="*/ 447583 h 2834911"/>
              <a:gd name="connsiteX20" fmla="*/ 1095431 w 4249662"/>
              <a:gd name="connsiteY20" fmla="*/ 334 h 2834911"/>
              <a:gd name="connsiteX21" fmla="*/ 1628840 w 4249662"/>
              <a:gd name="connsiteY21" fmla="*/ 321930 h 2834911"/>
              <a:gd name="connsiteX22" fmla="*/ 1607037 w 4249662"/>
              <a:gd name="connsiteY22" fmla="*/ 1333252 h 2834911"/>
              <a:gd name="connsiteX23" fmla="*/ 1564745 w 4249662"/>
              <a:gd name="connsiteY23" fmla="*/ 1583823 h 2834911"/>
              <a:gd name="connsiteX24" fmla="*/ 1697030 w 4249662"/>
              <a:gd name="connsiteY24" fmla="*/ 2026990 h 2834911"/>
              <a:gd name="connsiteX25" fmla="*/ 1597256 w 4249662"/>
              <a:gd name="connsiteY25" fmla="*/ 2604606 h 2834911"/>
              <a:gd name="connsiteX26" fmla="*/ 1148636 w 4249662"/>
              <a:gd name="connsiteY26" fmla="*/ 2832418 h 2834911"/>
              <a:gd name="connsiteX27" fmla="*/ 272320 w 4249662"/>
              <a:gd name="connsiteY27" fmla="*/ 2335394 h 2834911"/>
              <a:gd name="connsiteX28" fmla="*/ 843 w 4249662"/>
              <a:gd name="connsiteY28" fmla="*/ 1421300 h 2834911"/>
              <a:gd name="connsiteX29" fmla="*/ 1095431 w 4249662"/>
              <a:gd name="connsiteY29" fmla="*/ 334 h 28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49662" h="2834911">
                <a:moveTo>
                  <a:pt x="3893608" y="782842"/>
                </a:moveTo>
                <a:cubicBezTo>
                  <a:pt x="4012400" y="786633"/>
                  <a:pt x="4126942" y="855739"/>
                  <a:pt x="4185559" y="958861"/>
                </a:cubicBezTo>
                <a:cubicBezTo>
                  <a:pt x="4288016" y="1138707"/>
                  <a:pt x="4221825" y="1328129"/>
                  <a:pt x="4173626" y="1512388"/>
                </a:cubicBezTo>
                <a:cubicBezTo>
                  <a:pt x="4161867" y="1557424"/>
                  <a:pt x="4149978" y="1603037"/>
                  <a:pt x="4150477" y="1649535"/>
                </a:cubicBezTo>
                <a:cubicBezTo>
                  <a:pt x="4151355" y="1734352"/>
                  <a:pt x="4192974" y="1812586"/>
                  <a:pt x="4222881" y="1892094"/>
                </a:cubicBezTo>
                <a:cubicBezTo>
                  <a:pt x="4269893" y="2016700"/>
                  <a:pt x="4257020" y="2110545"/>
                  <a:pt x="4168271" y="2208240"/>
                </a:cubicBezTo>
                <a:cubicBezTo>
                  <a:pt x="4104198" y="2278736"/>
                  <a:pt x="4018207" y="2324887"/>
                  <a:pt x="3922728" y="2332929"/>
                </a:cubicBezTo>
                <a:cubicBezTo>
                  <a:pt x="3728235" y="2349073"/>
                  <a:pt x="3542805" y="2219821"/>
                  <a:pt x="3443094" y="2060892"/>
                </a:cubicBezTo>
                <a:cubicBezTo>
                  <a:pt x="3345084" y="1904958"/>
                  <a:pt x="3288298" y="1712513"/>
                  <a:pt x="3294505" y="1560581"/>
                </a:cubicBezTo>
                <a:cubicBezTo>
                  <a:pt x="3306357" y="1269295"/>
                  <a:pt x="3548233" y="771736"/>
                  <a:pt x="3893608" y="782842"/>
                </a:cubicBezTo>
                <a:close/>
                <a:moveTo>
                  <a:pt x="2668337" y="447583"/>
                </a:moveTo>
                <a:cubicBezTo>
                  <a:pt x="2829016" y="452711"/>
                  <a:pt x="2983949" y="546184"/>
                  <a:pt x="3063235" y="685669"/>
                </a:cubicBezTo>
                <a:cubicBezTo>
                  <a:pt x="3201820" y="928932"/>
                  <a:pt x="3112289" y="1185147"/>
                  <a:pt x="3047093" y="1434380"/>
                </a:cubicBezTo>
                <a:cubicBezTo>
                  <a:pt x="3031189" y="1495296"/>
                  <a:pt x="3015107" y="1556993"/>
                  <a:pt x="3015783" y="1619886"/>
                </a:cubicBezTo>
                <a:cubicBezTo>
                  <a:pt x="3016969" y="1734613"/>
                  <a:pt x="3073265" y="1840433"/>
                  <a:pt x="3113718" y="1947976"/>
                </a:cubicBezTo>
                <a:cubicBezTo>
                  <a:pt x="3177306" y="2116521"/>
                  <a:pt x="3159894" y="2243458"/>
                  <a:pt x="3039852" y="2375602"/>
                </a:cubicBezTo>
                <a:cubicBezTo>
                  <a:pt x="2953185" y="2470958"/>
                  <a:pt x="2836871" y="2533381"/>
                  <a:pt x="2707726" y="2544259"/>
                </a:cubicBezTo>
                <a:cubicBezTo>
                  <a:pt x="2444650" y="2566095"/>
                  <a:pt x="2193834" y="2391266"/>
                  <a:pt x="2058963" y="2176297"/>
                </a:cubicBezTo>
                <a:cubicBezTo>
                  <a:pt x="1926393" y="1965377"/>
                  <a:pt x="1849584" y="1705073"/>
                  <a:pt x="1857979" y="1499566"/>
                </a:cubicBezTo>
                <a:cubicBezTo>
                  <a:pt x="1874010" y="1105568"/>
                  <a:pt x="2201176" y="432561"/>
                  <a:pt x="2668337" y="447583"/>
                </a:cubicBezTo>
                <a:close/>
                <a:moveTo>
                  <a:pt x="1095431" y="334"/>
                </a:moveTo>
                <a:cubicBezTo>
                  <a:pt x="1312471" y="7261"/>
                  <a:pt x="1521745" y="133519"/>
                  <a:pt x="1628840" y="321930"/>
                </a:cubicBezTo>
                <a:cubicBezTo>
                  <a:pt x="1816034" y="650517"/>
                  <a:pt x="1695102" y="996600"/>
                  <a:pt x="1607037" y="1333252"/>
                </a:cubicBezTo>
                <a:cubicBezTo>
                  <a:pt x="1585555" y="1415533"/>
                  <a:pt x="1563833" y="1498870"/>
                  <a:pt x="1564745" y="1583823"/>
                </a:cubicBezTo>
                <a:cubicBezTo>
                  <a:pt x="1566348" y="1738790"/>
                  <a:pt x="1642389" y="1881726"/>
                  <a:pt x="1697030" y="2026990"/>
                </a:cubicBezTo>
                <a:cubicBezTo>
                  <a:pt x="1782922" y="2254651"/>
                  <a:pt x="1759404" y="2426113"/>
                  <a:pt x="1597256" y="2604606"/>
                </a:cubicBezTo>
                <a:cubicBezTo>
                  <a:pt x="1480191" y="2733406"/>
                  <a:pt x="1323081" y="2817725"/>
                  <a:pt x="1148636" y="2832418"/>
                </a:cubicBezTo>
                <a:cubicBezTo>
                  <a:pt x="793287" y="2861915"/>
                  <a:pt x="454499" y="2625764"/>
                  <a:pt x="272320" y="2335394"/>
                </a:cubicBezTo>
                <a:cubicBezTo>
                  <a:pt x="93251" y="2050494"/>
                  <a:pt x="-10498" y="1698888"/>
                  <a:pt x="843" y="1421300"/>
                </a:cubicBezTo>
                <a:cubicBezTo>
                  <a:pt x="22496" y="889109"/>
                  <a:pt x="464415" y="-19955"/>
                  <a:pt x="1095431" y="334"/>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5" name="Picture Placeholder 4">
            <a:extLst>
              <a:ext uri="{FF2B5EF4-FFF2-40B4-BE49-F238E27FC236}">
                <a16:creationId xmlns:a16="http://schemas.microsoft.com/office/drawing/2014/main" id="{0F9625AB-1D60-4DC0-AEB7-6DDC73D262B1}"/>
              </a:ext>
            </a:extLst>
          </p:cNvPr>
          <p:cNvSpPr>
            <a:spLocks noGrp="1"/>
          </p:cNvSpPr>
          <p:nvPr>
            <p:ph type="pic" sz="quarter" idx="14"/>
          </p:nvPr>
        </p:nvSpPr>
        <p:spPr>
          <a:xfrm>
            <a:off x="1736167" y="3253326"/>
            <a:ext cx="4249664" cy="2834910"/>
          </a:xfrm>
          <a:custGeom>
            <a:avLst/>
            <a:gdLst>
              <a:gd name="connsiteX0" fmla="*/ 356056 w 4249664"/>
              <a:gd name="connsiteY0" fmla="*/ 782841 h 2834910"/>
              <a:gd name="connsiteX1" fmla="*/ 955158 w 4249664"/>
              <a:gd name="connsiteY1" fmla="*/ 1560579 h 2834910"/>
              <a:gd name="connsiteX2" fmla="*/ 806570 w 4249664"/>
              <a:gd name="connsiteY2" fmla="*/ 2060892 h 2834910"/>
              <a:gd name="connsiteX3" fmla="*/ 326935 w 4249664"/>
              <a:gd name="connsiteY3" fmla="*/ 2332928 h 2834910"/>
              <a:gd name="connsiteX4" fmla="*/ 81391 w 4249664"/>
              <a:gd name="connsiteY4" fmla="*/ 2208240 h 2834910"/>
              <a:gd name="connsiteX5" fmla="*/ 26781 w 4249664"/>
              <a:gd name="connsiteY5" fmla="*/ 1892093 h 2834910"/>
              <a:gd name="connsiteX6" fmla="*/ 99186 w 4249664"/>
              <a:gd name="connsiteY6" fmla="*/ 1649534 h 2834910"/>
              <a:gd name="connsiteX7" fmla="*/ 76037 w 4249664"/>
              <a:gd name="connsiteY7" fmla="*/ 1512388 h 2834910"/>
              <a:gd name="connsiteX8" fmla="*/ 64104 w 4249664"/>
              <a:gd name="connsiteY8" fmla="*/ 958860 h 2834910"/>
              <a:gd name="connsiteX9" fmla="*/ 356056 w 4249664"/>
              <a:gd name="connsiteY9" fmla="*/ 782841 h 2834910"/>
              <a:gd name="connsiteX10" fmla="*/ 1581328 w 4249664"/>
              <a:gd name="connsiteY10" fmla="*/ 447582 h 2834910"/>
              <a:gd name="connsiteX11" fmla="*/ 2391684 w 4249664"/>
              <a:gd name="connsiteY11" fmla="*/ 1499564 h 2834910"/>
              <a:gd name="connsiteX12" fmla="*/ 2190702 w 4249664"/>
              <a:gd name="connsiteY12" fmla="*/ 2176296 h 2834910"/>
              <a:gd name="connsiteX13" fmla="*/ 1541938 w 4249664"/>
              <a:gd name="connsiteY13" fmla="*/ 2544258 h 2834910"/>
              <a:gd name="connsiteX14" fmla="*/ 1209813 w 4249664"/>
              <a:gd name="connsiteY14" fmla="*/ 2375602 h 2834910"/>
              <a:gd name="connsiteX15" fmla="*/ 1135946 w 4249664"/>
              <a:gd name="connsiteY15" fmla="*/ 1947975 h 2834910"/>
              <a:gd name="connsiteX16" fmla="*/ 1233881 w 4249664"/>
              <a:gd name="connsiteY16" fmla="*/ 1619885 h 2834910"/>
              <a:gd name="connsiteX17" fmla="*/ 1202571 w 4249664"/>
              <a:gd name="connsiteY17" fmla="*/ 1434380 h 2834910"/>
              <a:gd name="connsiteX18" fmla="*/ 1186430 w 4249664"/>
              <a:gd name="connsiteY18" fmla="*/ 685669 h 2834910"/>
              <a:gd name="connsiteX19" fmla="*/ 1581328 w 4249664"/>
              <a:gd name="connsiteY19" fmla="*/ 447582 h 2834910"/>
              <a:gd name="connsiteX20" fmla="*/ 3154233 w 4249664"/>
              <a:gd name="connsiteY20" fmla="*/ 334 h 2834910"/>
              <a:gd name="connsiteX21" fmla="*/ 4248822 w 4249664"/>
              <a:gd name="connsiteY21" fmla="*/ 1421299 h 2834910"/>
              <a:gd name="connsiteX22" fmla="*/ 3977344 w 4249664"/>
              <a:gd name="connsiteY22" fmla="*/ 2335393 h 2834910"/>
              <a:gd name="connsiteX23" fmla="*/ 3101027 w 4249664"/>
              <a:gd name="connsiteY23" fmla="*/ 2832416 h 2834910"/>
              <a:gd name="connsiteX24" fmla="*/ 2652409 w 4249664"/>
              <a:gd name="connsiteY24" fmla="*/ 2604606 h 2834910"/>
              <a:gd name="connsiteX25" fmla="*/ 2552634 w 4249664"/>
              <a:gd name="connsiteY25" fmla="*/ 2026990 h 2834910"/>
              <a:gd name="connsiteX26" fmla="*/ 2684919 w 4249664"/>
              <a:gd name="connsiteY26" fmla="*/ 1583822 h 2834910"/>
              <a:gd name="connsiteX27" fmla="*/ 2642628 w 4249664"/>
              <a:gd name="connsiteY27" fmla="*/ 1333250 h 2834910"/>
              <a:gd name="connsiteX28" fmla="*/ 2620824 w 4249664"/>
              <a:gd name="connsiteY28" fmla="*/ 321929 h 2834910"/>
              <a:gd name="connsiteX29" fmla="*/ 3154233 w 4249664"/>
              <a:gd name="connsiteY29" fmla="*/ 334 h 28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49664" h="2834910">
                <a:moveTo>
                  <a:pt x="356056" y="782841"/>
                </a:moveTo>
                <a:cubicBezTo>
                  <a:pt x="701430" y="771736"/>
                  <a:pt x="943305" y="1269295"/>
                  <a:pt x="955158" y="1560579"/>
                </a:cubicBezTo>
                <a:cubicBezTo>
                  <a:pt x="961366" y="1712512"/>
                  <a:pt x="904580" y="1904957"/>
                  <a:pt x="806570" y="2060892"/>
                </a:cubicBezTo>
                <a:cubicBezTo>
                  <a:pt x="706857" y="2219820"/>
                  <a:pt x="521428" y="2349073"/>
                  <a:pt x="326935" y="2332928"/>
                </a:cubicBezTo>
                <a:cubicBezTo>
                  <a:pt x="231457" y="2324887"/>
                  <a:pt x="145464" y="2278736"/>
                  <a:pt x="81391" y="2208240"/>
                </a:cubicBezTo>
                <a:cubicBezTo>
                  <a:pt x="-7357" y="2110545"/>
                  <a:pt x="-20229" y="2016699"/>
                  <a:pt x="26781" y="1892093"/>
                </a:cubicBezTo>
                <a:cubicBezTo>
                  <a:pt x="56688" y="1812586"/>
                  <a:pt x="98308" y="1734352"/>
                  <a:pt x="99186" y="1649534"/>
                </a:cubicBezTo>
                <a:cubicBezTo>
                  <a:pt x="99685" y="1603037"/>
                  <a:pt x="87795" y="1557423"/>
                  <a:pt x="76037" y="1512388"/>
                </a:cubicBezTo>
                <a:cubicBezTo>
                  <a:pt x="27837" y="1328128"/>
                  <a:pt x="-38353" y="1138706"/>
                  <a:pt x="64104" y="958860"/>
                </a:cubicBezTo>
                <a:cubicBezTo>
                  <a:pt x="122721" y="855737"/>
                  <a:pt x="237263" y="786632"/>
                  <a:pt x="356056" y="782841"/>
                </a:cubicBezTo>
                <a:close/>
                <a:moveTo>
                  <a:pt x="1581328" y="447582"/>
                </a:moveTo>
                <a:cubicBezTo>
                  <a:pt x="2048488" y="432560"/>
                  <a:pt x="2375654" y="1105568"/>
                  <a:pt x="2391684" y="1499564"/>
                </a:cubicBezTo>
                <a:cubicBezTo>
                  <a:pt x="2400080" y="1705072"/>
                  <a:pt x="2323271" y="1965376"/>
                  <a:pt x="2190702" y="2176296"/>
                </a:cubicBezTo>
                <a:cubicBezTo>
                  <a:pt x="2055829" y="2391266"/>
                  <a:pt x="1805014" y="2566095"/>
                  <a:pt x="1541938" y="2544258"/>
                </a:cubicBezTo>
                <a:cubicBezTo>
                  <a:pt x="1412792" y="2533379"/>
                  <a:pt x="1296479" y="2470956"/>
                  <a:pt x="1209813" y="2375602"/>
                </a:cubicBezTo>
                <a:cubicBezTo>
                  <a:pt x="1089769" y="2243458"/>
                  <a:pt x="1072358" y="2116520"/>
                  <a:pt x="1135946" y="1947975"/>
                </a:cubicBezTo>
                <a:cubicBezTo>
                  <a:pt x="1176399" y="1840432"/>
                  <a:pt x="1232694" y="1734612"/>
                  <a:pt x="1233881" y="1619885"/>
                </a:cubicBezTo>
                <a:cubicBezTo>
                  <a:pt x="1234557" y="1556992"/>
                  <a:pt x="1218475" y="1495296"/>
                  <a:pt x="1202571" y="1434380"/>
                </a:cubicBezTo>
                <a:cubicBezTo>
                  <a:pt x="1137374" y="1185147"/>
                  <a:pt x="1047844" y="928931"/>
                  <a:pt x="1186430" y="685669"/>
                </a:cubicBezTo>
                <a:cubicBezTo>
                  <a:pt x="1265715" y="546183"/>
                  <a:pt x="1420647" y="452710"/>
                  <a:pt x="1581328" y="447582"/>
                </a:cubicBezTo>
                <a:close/>
                <a:moveTo>
                  <a:pt x="3154233" y="334"/>
                </a:moveTo>
                <a:cubicBezTo>
                  <a:pt x="3785249" y="-19957"/>
                  <a:pt x="4227168" y="889108"/>
                  <a:pt x="4248822" y="1421299"/>
                </a:cubicBezTo>
                <a:cubicBezTo>
                  <a:pt x="4260163" y="1698887"/>
                  <a:pt x="4156412" y="2050493"/>
                  <a:pt x="3977344" y="2335393"/>
                </a:cubicBezTo>
                <a:cubicBezTo>
                  <a:pt x="3795165" y="2625763"/>
                  <a:pt x="3456377" y="2861914"/>
                  <a:pt x="3101027" y="2832416"/>
                </a:cubicBezTo>
                <a:cubicBezTo>
                  <a:pt x="2926583" y="2817724"/>
                  <a:pt x="2769473" y="2733405"/>
                  <a:pt x="2652409" y="2604606"/>
                </a:cubicBezTo>
                <a:cubicBezTo>
                  <a:pt x="2490261" y="2426111"/>
                  <a:pt x="2466742" y="2254651"/>
                  <a:pt x="2552634" y="2026990"/>
                </a:cubicBezTo>
                <a:cubicBezTo>
                  <a:pt x="2607275" y="1881726"/>
                  <a:pt x="2683316" y="1738790"/>
                  <a:pt x="2684919" y="1583822"/>
                </a:cubicBezTo>
                <a:cubicBezTo>
                  <a:pt x="2685831" y="1498870"/>
                  <a:pt x="2664109" y="1415532"/>
                  <a:pt x="2642628" y="1333250"/>
                </a:cubicBezTo>
                <a:cubicBezTo>
                  <a:pt x="2554562" y="996599"/>
                  <a:pt x="2433629" y="650516"/>
                  <a:pt x="2620824" y="321929"/>
                </a:cubicBezTo>
                <a:cubicBezTo>
                  <a:pt x="2727919" y="133519"/>
                  <a:pt x="2937193" y="7260"/>
                  <a:pt x="3154233" y="334"/>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7584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iterate type="lt">
                                    <p:tmPct val="3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iterate type="lt">
                                    <p:tmPct val="3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F40455D-B3A9-4D0D-8899-F8AEBC13F2BB}"/>
              </a:ext>
            </a:extLst>
          </p:cNvPr>
          <p:cNvSpPr/>
          <p:nvPr userDrawn="1"/>
        </p:nvSpPr>
        <p:spPr>
          <a:xfrm>
            <a:off x="8232725" y="0"/>
            <a:ext cx="3959277" cy="6858000"/>
          </a:xfrm>
          <a:custGeom>
            <a:avLst/>
            <a:gdLst>
              <a:gd name="connsiteX0" fmla="*/ 76785 w 3959277"/>
              <a:gd name="connsiteY0" fmla="*/ 0 h 6858000"/>
              <a:gd name="connsiteX1" fmla="*/ 3959277 w 3959277"/>
              <a:gd name="connsiteY1" fmla="*/ 0 h 6858000"/>
              <a:gd name="connsiteX2" fmla="*/ 3959277 w 3959277"/>
              <a:gd name="connsiteY2" fmla="*/ 6858000 h 6858000"/>
              <a:gd name="connsiteX3" fmla="*/ 0 w 3959277"/>
              <a:gd name="connsiteY3" fmla="*/ 6858000 h 6858000"/>
              <a:gd name="connsiteX4" fmla="*/ 98149 w 3959277"/>
              <a:gd name="connsiteY4" fmla="*/ 6696405 h 6858000"/>
              <a:gd name="connsiteX5" fmla="*/ 1364678 w 3959277"/>
              <a:gd name="connsiteY5" fmla="*/ 2910965 h 6858000"/>
              <a:gd name="connsiteX6" fmla="*/ 458625 w 3959277"/>
              <a:gd name="connsiteY6" fmla="*/ 1440624 h 6858000"/>
              <a:gd name="connsiteX7" fmla="*/ 74522 w 3959277"/>
              <a:gd name="connsiteY7" fmla="*/ 21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9277" h="6858000">
                <a:moveTo>
                  <a:pt x="76785" y="0"/>
                </a:moveTo>
                <a:lnTo>
                  <a:pt x="3959277" y="0"/>
                </a:lnTo>
                <a:lnTo>
                  <a:pt x="3959277" y="6858000"/>
                </a:lnTo>
                <a:lnTo>
                  <a:pt x="0" y="6858000"/>
                </a:lnTo>
                <a:lnTo>
                  <a:pt x="98149" y="6696405"/>
                </a:lnTo>
                <a:cubicBezTo>
                  <a:pt x="837203" y="5519496"/>
                  <a:pt x="1966436" y="4431351"/>
                  <a:pt x="1364678" y="2910965"/>
                </a:cubicBezTo>
                <a:cubicBezTo>
                  <a:pt x="1152279" y="2374515"/>
                  <a:pt x="768567" y="1927690"/>
                  <a:pt x="458625" y="1440624"/>
                </a:cubicBezTo>
                <a:cubicBezTo>
                  <a:pt x="175267" y="995370"/>
                  <a:pt x="47407" y="500293"/>
                  <a:pt x="74522" y="21849"/>
                </a:cubicBezTo>
                <a:close/>
              </a:path>
            </a:pathLst>
          </a:cu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sp>
        <p:nvSpPr>
          <p:cNvPr id="8" name="Picture Placeholder 7">
            <a:extLst>
              <a:ext uri="{FF2B5EF4-FFF2-40B4-BE49-F238E27FC236}">
                <a16:creationId xmlns:a16="http://schemas.microsoft.com/office/drawing/2014/main" id="{8816471F-7223-41F8-B7AD-A8926E53A90F}"/>
              </a:ext>
            </a:extLst>
          </p:cNvPr>
          <p:cNvSpPr>
            <a:spLocks noGrp="1"/>
          </p:cNvSpPr>
          <p:nvPr>
            <p:ph type="pic" sz="quarter" idx="15"/>
          </p:nvPr>
        </p:nvSpPr>
        <p:spPr>
          <a:xfrm>
            <a:off x="3280818" y="2674492"/>
            <a:ext cx="1649840" cy="1833562"/>
          </a:xfrm>
          <a:custGeom>
            <a:avLst/>
            <a:gdLst>
              <a:gd name="connsiteX0" fmla="*/ 278955 w 1649840"/>
              <a:gd name="connsiteY0" fmla="*/ 0 h 1833562"/>
              <a:gd name="connsiteX1" fmla="*/ 1370885 w 1649840"/>
              <a:gd name="connsiteY1" fmla="*/ 0 h 1833562"/>
              <a:gd name="connsiteX2" fmla="*/ 1649840 w 1649840"/>
              <a:gd name="connsiteY2" fmla="*/ 278955 h 1833562"/>
              <a:gd name="connsiteX3" fmla="*/ 1649840 w 1649840"/>
              <a:gd name="connsiteY3" fmla="*/ 1554607 h 1833562"/>
              <a:gd name="connsiteX4" fmla="*/ 1370885 w 1649840"/>
              <a:gd name="connsiteY4" fmla="*/ 1833562 h 1833562"/>
              <a:gd name="connsiteX5" fmla="*/ 278955 w 1649840"/>
              <a:gd name="connsiteY5" fmla="*/ 1833562 h 1833562"/>
              <a:gd name="connsiteX6" fmla="*/ 0 w 1649840"/>
              <a:gd name="connsiteY6" fmla="*/ 1554607 h 1833562"/>
              <a:gd name="connsiteX7" fmla="*/ 0 w 1649840"/>
              <a:gd name="connsiteY7" fmla="*/ 278955 h 1833562"/>
              <a:gd name="connsiteX8" fmla="*/ 278955 w 1649840"/>
              <a:gd name="connsiteY8"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840" h="1833562">
                <a:moveTo>
                  <a:pt x="278955" y="0"/>
                </a:moveTo>
                <a:lnTo>
                  <a:pt x="1370885" y="0"/>
                </a:lnTo>
                <a:cubicBezTo>
                  <a:pt x="1524948" y="0"/>
                  <a:pt x="1649840" y="124892"/>
                  <a:pt x="1649840" y="278955"/>
                </a:cubicBezTo>
                <a:lnTo>
                  <a:pt x="1649840" y="1554607"/>
                </a:lnTo>
                <a:cubicBezTo>
                  <a:pt x="1649840" y="1708670"/>
                  <a:pt x="1524948" y="1833562"/>
                  <a:pt x="1370885" y="1833562"/>
                </a:cubicBezTo>
                <a:lnTo>
                  <a:pt x="278955" y="1833562"/>
                </a:lnTo>
                <a:cubicBezTo>
                  <a:pt x="124892" y="1833562"/>
                  <a:pt x="0" y="1708670"/>
                  <a:pt x="0" y="1554607"/>
                </a:cubicBezTo>
                <a:lnTo>
                  <a:pt x="0" y="278955"/>
                </a:lnTo>
                <a:cubicBezTo>
                  <a:pt x="0" y="124892"/>
                  <a:pt x="124892" y="0"/>
                  <a:pt x="27895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9" name="Picture Placeholder 8">
            <a:extLst>
              <a:ext uri="{FF2B5EF4-FFF2-40B4-BE49-F238E27FC236}">
                <a16:creationId xmlns:a16="http://schemas.microsoft.com/office/drawing/2014/main" id="{40D9EE20-917E-482E-AFE9-91AA06EE1D68}"/>
              </a:ext>
            </a:extLst>
          </p:cNvPr>
          <p:cNvSpPr>
            <a:spLocks noGrp="1"/>
          </p:cNvSpPr>
          <p:nvPr>
            <p:ph type="pic" sz="quarter" idx="16"/>
          </p:nvPr>
        </p:nvSpPr>
        <p:spPr>
          <a:xfrm>
            <a:off x="5149363" y="2674492"/>
            <a:ext cx="1649840" cy="1833562"/>
          </a:xfrm>
          <a:custGeom>
            <a:avLst/>
            <a:gdLst>
              <a:gd name="connsiteX0" fmla="*/ 278955 w 1649840"/>
              <a:gd name="connsiteY0" fmla="*/ 0 h 1833562"/>
              <a:gd name="connsiteX1" fmla="*/ 1370885 w 1649840"/>
              <a:gd name="connsiteY1" fmla="*/ 0 h 1833562"/>
              <a:gd name="connsiteX2" fmla="*/ 1649840 w 1649840"/>
              <a:gd name="connsiteY2" fmla="*/ 278955 h 1833562"/>
              <a:gd name="connsiteX3" fmla="*/ 1649840 w 1649840"/>
              <a:gd name="connsiteY3" fmla="*/ 1554607 h 1833562"/>
              <a:gd name="connsiteX4" fmla="*/ 1370885 w 1649840"/>
              <a:gd name="connsiteY4" fmla="*/ 1833562 h 1833562"/>
              <a:gd name="connsiteX5" fmla="*/ 278955 w 1649840"/>
              <a:gd name="connsiteY5" fmla="*/ 1833562 h 1833562"/>
              <a:gd name="connsiteX6" fmla="*/ 0 w 1649840"/>
              <a:gd name="connsiteY6" fmla="*/ 1554607 h 1833562"/>
              <a:gd name="connsiteX7" fmla="*/ 0 w 1649840"/>
              <a:gd name="connsiteY7" fmla="*/ 278955 h 1833562"/>
              <a:gd name="connsiteX8" fmla="*/ 278955 w 1649840"/>
              <a:gd name="connsiteY8"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840" h="1833562">
                <a:moveTo>
                  <a:pt x="278955" y="0"/>
                </a:moveTo>
                <a:lnTo>
                  <a:pt x="1370885" y="0"/>
                </a:lnTo>
                <a:cubicBezTo>
                  <a:pt x="1524948" y="0"/>
                  <a:pt x="1649840" y="124892"/>
                  <a:pt x="1649840" y="278955"/>
                </a:cubicBezTo>
                <a:lnTo>
                  <a:pt x="1649840" y="1554607"/>
                </a:lnTo>
                <a:cubicBezTo>
                  <a:pt x="1649840" y="1708670"/>
                  <a:pt x="1524948" y="1833562"/>
                  <a:pt x="1370885" y="1833562"/>
                </a:cubicBezTo>
                <a:lnTo>
                  <a:pt x="278955" y="1833562"/>
                </a:lnTo>
                <a:cubicBezTo>
                  <a:pt x="124892" y="1833562"/>
                  <a:pt x="0" y="1708670"/>
                  <a:pt x="0" y="1554607"/>
                </a:cubicBezTo>
                <a:lnTo>
                  <a:pt x="0" y="278955"/>
                </a:lnTo>
                <a:cubicBezTo>
                  <a:pt x="0" y="124892"/>
                  <a:pt x="124892" y="0"/>
                  <a:pt x="27895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0" name="Picture Placeholder 9">
            <a:extLst>
              <a:ext uri="{FF2B5EF4-FFF2-40B4-BE49-F238E27FC236}">
                <a16:creationId xmlns:a16="http://schemas.microsoft.com/office/drawing/2014/main" id="{22E1D6F7-9C26-4CCE-9031-5A9FC6DB682E}"/>
              </a:ext>
            </a:extLst>
          </p:cNvPr>
          <p:cNvSpPr>
            <a:spLocks noGrp="1"/>
          </p:cNvSpPr>
          <p:nvPr>
            <p:ph type="pic" sz="quarter" idx="17"/>
          </p:nvPr>
        </p:nvSpPr>
        <p:spPr>
          <a:xfrm>
            <a:off x="7017909" y="2674492"/>
            <a:ext cx="1649840" cy="1833562"/>
          </a:xfrm>
          <a:custGeom>
            <a:avLst/>
            <a:gdLst>
              <a:gd name="connsiteX0" fmla="*/ 278955 w 1649840"/>
              <a:gd name="connsiteY0" fmla="*/ 0 h 1833562"/>
              <a:gd name="connsiteX1" fmla="*/ 1370885 w 1649840"/>
              <a:gd name="connsiteY1" fmla="*/ 0 h 1833562"/>
              <a:gd name="connsiteX2" fmla="*/ 1649840 w 1649840"/>
              <a:gd name="connsiteY2" fmla="*/ 278955 h 1833562"/>
              <a:gd name="connsiteX3" fmla="*/ 1649840 w 1649840"/>
              <a:gd name="connsiteY3" fmla="*/ 1554607 h 1833562"/>
              <a:gd name="connsiteX4" fmla="*/ 1370885 w 1649840"/>
              <a:gd name="connsiteY4" fmla="*/ 1833562 h 1833562"/>
              <a:gd name="connsiteX5" fmla="*/ 278955 w 1649840"/>
              <a:gd name="connsiteY5" fmla="*/ 1833562 h 1833562"/>
              <a:gd name="connsiteX6" fmla="*/ 0 w 1649840"/>
              <a:gd name="connsiteY6" fmla="*/ 1554607 h 1833562"/>
              <a:gd name="connsiteX7" fmla="*/ 0 w 1649840"/>
              <a:gd name="connsiteY7" fmla="*/ 278955 h 1833562"/>
              <a:gd name="connsiteX8" fmla="*/ 278955 w 1649840"/>
              <a:gd name="connsiteY8"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840" h="1833562">
                <a:moveTo>
                  <a:pt x="278955" y="0"/>
                </a:moveTo>
                <a:lnTo>
                  <a:pt x="1370885" y="0"/>
                </a:lnTo>
                <a:cubicBezTo>
                  <a:pt x="1524948" y="0"/>
                  <a:pt x="1649840" y="124892"/>
                  <a:pt x="1649840" y="278955"/>
                </a:cubicBezTo>
                <a:lnTo>
                  <a:pt x="1649840" y="1554607"/>
                </a:lnTo>
                <a:cubicBezTo>
                  <a:pt x="1649840" y="1708670"/>
                  <a:pt x="1524948" y="1833562"/>
                  <a:pt x="1370885" y="1833562"/>
                </a:cubicBezTo>
                <a:lnTo>
                  <a:pt x="278955" y="1833562"/>
                </a:lnTo>
                <a:cubicBezTo>
                  <a:pt x="124892" y="1833562"/>
                  <a:pt x="0" y="1708670"/>
                  <a:pt x="0" y="1554607"/>
                </a:cubicBezTo>
                <a:lnTo>
                  <a:pt x="0" y="278955"/>
                </a:lnTo>
                <a:cubicBezTo>
                  <a:pt x="0" y="124892"/>
                  <a:pt x="124892" y="0"/>
                  <a:pt x="27895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7" name="Picture Placeholder 6">
            <a:extLst>
              <a:ext uri="{FF2B5EF4-FFF2-40B4-BE49-F238E27FC236}">
                <a16:creationId xmlns:a16="http://schemas.microsoft.com/office/drawing/2014/main" id="{7E8BD477-57E8-46F8-B73A-0517A25902BB}"/>
              </a:ext>
            </a:extLst>
          </p:cNvPr>
          <p:cNvSpPr>
            <a:spLocks noGrp="1"/>
          </p:cNvSpPr>
          <p:nvPr>
            <p:ph type="pic" sz="quarter" idx="14"/>
          </p:nvPr>
        </p:nvSpPr>
        <p:spPr>
          <a:xfrm>
            <a:off x="1412272" y="2674492"/>
            <a:ext cx="1649840" cy="1833562"/>
          </a:xfrm>
          <a:custGeom>
            <a:avLst/>
            <a:gdLst>
              <a:gd name="connsiteX0" fmla="*/ 278955 w 1649840"/>
              <a:gd name="connsiteY0" fmla="*/ 0 h 1833562"/>
              <a:gd name="connsiteX1" fmla="*/ 1370885 w 1649840"/>
              <a:gd name="connsiteY1" fmla="*/ 0 h 1833562"/>
              <a:gd name="connsiteX2" fmla="*/ 1649840 w 1649840"/>
              <a:gd name="connsiteY2" fmla="*/ 278955 h 1833562"/>
              <a:gd name="connsiteX3" fmla="*/ 1649840 w 1649840"/>
              <a:gd name="connsiteY3" fmla="*/ 1554607 h 1833562"/>
              <a:gd name="connsiteX4" fmla="*/ 1370885 w 1649840"/>
              <a:gd name="connsiteY4" fmla="*/ 1833562 h 1833562"/>
              <a:gd name="connsiteX5" fmla="*/ 278955 w 1649840"/>
              <a:gd name="connsiteY5" fmla="*/ 1833562 h 1833562"/>
              <a:gd name="connsiteX6" fmla="*/ 0 w 1649840"/>
              <a:gd name="connsiteY6" fmla="*/ 1554607 h 1833562"/>
              <a:gd name="connsiteX7" fmla="*/ 0 w 1649840"/>
              <a:gd name="connsiteY7" fmla="*/ 278955 h 1833562"/>
              <a:gd name="connsiteX8" fmla="*/ 278955 w 1649840"/>
              <a:gd name="connsiteY8"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840" h="1833562">
                <a:moveTo>
                  <a:pt x="278955" y="0"/>
                </a:moveTo>
                <a:lnTo>
                  <a:pt x="1370885" y="0"/>
                </a:lnTo>
                <a:cubicBezTo>
                  <a:pt x="1524948" y="0"/>
                  <a:pt x="1649840" y="124892"/>
                  <a:pt x="1649840" y="278955"/>
                </a:cubicBezTo>
                <a:lnTo>
                  <a:pt x="1649840" y="1554607"/>
                </a:lnTo>
                <a:cubicBezTo>
                  <a:pt x="1649840" y="1708670"/>
                  <a:pt x="1524948" y="1833562"/>
                  <a:pt x="1370885" y="1833562"/>
                </a:cubicBezTo>
                <a:lnTo>
                  <a:pt x="278955" y="1833562"/>
                </a:lnTo>
                <a:cubicBezTo>
                  <a:pt x="124892" y="1833562"/>
                  <a:pt x="0" y="1708670"/>
                  <a:pt x="0" y="1554607"/>
                </a:cubicBezTo>
                <a:lnTo>
                  <a:pt x="0" y="278955"/>
                </a:lnTo>
                <a:cubicBezTo>
                  <a:pt x="0" y="124892"/>
                  <a:pt x="124892" y="0"/>
                  <a:pt x="278955" y="0"/>
                </a:cubicBezTo>
                <a:close/>
              </a:path>
            </a:pathLst>
          </a:custGeom>
          <a:solidFill>
            <a:schemeClr val="bg1">
              <a:lumMod val="85000"/>
              <a:alpha val="10000"/>
            </a:schemeClr>
          </a:solidFill>
          <a:effectLst>
            <a:outerShdw blurRad="889000" dist="228600" dir="8100000" sx="97000" sy="97000" algn="tr" rotWithShape="0">
              <a:prstClr val="black">
                <a:alpha val="19000"/>
              </a:prstClr>
            </a:outerShdw>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37090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6" presetClass="emph" presetSubtype="0" accel="52000" decel="48000" autoRev="1" fill="hold" grpId="1" nodeType="withEffect">
                                  <p:stCondLst>
                                    <p:cond delay="250"/>
                                  </p:stCondLst>
                                  <p:childTnLst>
                                    <p:animScale>
                                      <p:cBhvr>
                                        <p:cTn id="9" dur="500" fill="hold"/>
                                        <p:tgtEl>
                                          <p:spTgt spid="7"/>
                                        </p:tgtEl>
                                      </p:cBhvr>
                                      <p:by x="120000" y="120000"/>
                                    </p:animScale>
                                  </p:childTnLst>
                                </p:cTn>
                              </p:par>
                              <p:par>
                                <p:cTn id="10" presetID="18" presetClass="entr" presetSubtype="12"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6" presetClass="emph" presetSubtype="0" accel="52000" decel="48000" autoRev="1" fill="hold" grpId="1" nodeType="withEffect">
                                  <p:stCondLst>
                                    <p:cond delay="500"/>
                                  </p:stCondLst>
                                  <p:childTnLst>
                                    <p:animScale>
                                      <p:cBhvr>
                                        <p:cTn id="14" dur="500" fill="hold"/>
                                        <p:tgtEl>
                                          <p:spTgt spid="8"/>
                                        </p:tgtEl>
                                      </p:cBhvr>
                                      <p:by x="120000" y="120000"/>
                                    </p:animScale>
                                  </p:childTnLst>
                                </p:cTn>
                              </p:par>
                              <p:par>
                                <p:cTn id="15" presetID="18" presetClass="entr" presetSubtype="12"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par>
                                <p:cTn id="18" presetID="6" presetClass="emph" presetSubtype="0" accel="52000" decel="48000" autoRev="1" fill="hold" grpId="1" nodeType="withEffect">
                                  <p:stCondLst>
                                    <p:cond delay="750"/>
                                  </p:stCondLst>
                                  <p:childTnLst>
                                    <p:animScale>
                                      <p:cBhvr>
                                        <p:cTn id="19" dur="500" fill="hold"/>
                                        <p:tgtEl>
                                          <p:spTgt spid="9"/>
                                        </p:tgtEl>
                                      </p:cBhvr>
                                      <p:by x="120000" y="120000"/>
                                    </p:animScale>
                                  </p:childTnLst>
                                </p:cTn>
                              </p:par>
                              <p:par>
                                <p:cTn id="20" presetID="18" presetClass="entr" presetSubtype="12"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par>
                                <p:cTn id="23" presetID="6" presetClass="emph" presetSubtype="0" accel="52000" decel="48000" autoRev="1" fill="hold" grpId="1" nodeType="withEffect">
                                  <p:stCondLst>
                                    <p:cond delay="1000"/>
                                  </p:stCondLst>
                                  <p:childTnLst>
                                    <p:animScale>
                                      <p:cBhvr>
                                        <p:cTn id="24" dur="500" fill="hold"/>
                                        <p:tgtEl>
                                          <p:spTgt spid="10"/>
                                        </p:tgtEl>
                                      </p:cBhvr>
                                      <p:by x="120000" y="120000"/>
                                    </p:animScale>
                                  </p:childTnLst>
                                </p:cTn>
                              </p:par>
                              <p:par>
                                <p:cTn id="25" presetID="2" presetClass="entr" presetSubtype="2" decel="10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1+#ppt_w/2"/>
                                          </p:val>
                                        </p:tav>
                                        <p:tav tm="100000">
                                          <p:val>
                                            <p:strVal val="#ppt_x"/>
                                          </p:val>
                                        </p:tav>
                                      </p:tavLst>
                                    </p:anim>
                                    <p:anim calcmode="lin" valueType="num">
                                      <p:cBhvr additive="base">
                                        <p:cTn id="28"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8" grpId="1" animBg="1"/>
      <p:bldP spid="9" grpId="0" animBg="1"/>
      <p:bldP spid="9" grpId="1" animBg="1"/>
      <p:bldP spid="10" grpId="0" animBg="1"/>
      <p:bldP spid="10" grpId="1" animBg="1"/>
      <p:bldP spid="7" grpId="0" animBg="1"/>
      <p:bldP spid="7"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8BCF953-CC3C-48EE-A9F4-BD8501118B85}"/>
              </a:ext>
            </a:extLst>
          </p:cNvPr>
          <p:cNvSpPr>
            <a:spLocks noGrp="1"/>
          </p:cNvSpPr>
          <p:nvPr>
            <p:ph type="pic" sz="quarter" idx="15"/>
          </p:nvPr>
        </p:nvSpPr>
        <p:spPr>
          <a:xfrm>
            <a:off x="7415178" y="2678434"/>
            <a:ext cx="2855937" cy="1652990"/>
          </a:xfrm>
          <a:custGeom>
            <a:avLst/>
            <a:gdLst>
              <a:gd name="connsiteX0" fmla="*/ 0 w 2855937"/>
              <a:gd name="connsiteY0" fmla="*/ 0 h 1652990"/>
              <a:gd name="connsiteX1" fmla="*/ 2855937 w 2855937"/>
              <a:gd name="connsiteY1" fmla="*/ 0 h 1652990"/>
              <a:gd name="connsiteX2" fmla="*/ 2855937 w 2855937"/>
              <a:gd name="connsiteY2" fmla="*/ 1652990 h 1652990"/>
              <a:gd name="connsiteX3" fmla="*/ 0 w 2855937"/>
              <a:gd name="connsiteY3" fmla="*/ 1652990 h 1652990"/>
            </a:gdLst>
            <a:ahLst/>
            <a:cxnLst>
              <a:cxn ang="0">
                <a:pos x="connsiteX0" y="connsiteY0"/>
              </a:cxn>
              <a:cxn ang="0">
                <a:pos x="connsiteX1" y="connsiteY1"/>
              </a:cxn>
              <a:cxn ang="0">
                <a:pos x="connsiteX2" y="connsiteY2"/>
              </a:cxn>
              <a:cxn ang="0">
                <a:pos x="connsiteX3" y="connsiteY3"/>
              </a:cxn>
            </a:cxnLst>
            <a:rect l="l" t="t" r="r" b="b"/>
            <a:pathLst>
              <a:path w="2855937" h="1652990">
                <a:moveTo>
                  <a:pt x="0" y="0"/>
                </a:moveTo>
                <a:lnTo>
                  <a:pt x="2855937" y="0"/>
                </a:lnTo>
                <a:lnTo>
                  <a:pt x="2855937" y="1652990"/>
                </a:lnTo>
                <a:lnTo>
                  <a:pt x="0" y="1652990"/>
                </a:lnTo>
                <a:close/>
              </a:path>
            </a:pathLst>
          </a:custGeom>
          <a:solidFill>
            <a:schemeClr val="bg1">
              <a:lumMod val="85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
        <p:nvSpPr>
          <p:cNvPr id="10" name="Picture Placeholder 9">
            <a:extLst>
              <a:ext uri="{FF2B5EF4-FFF2-40B4-BE49-F238E27FC236}">
                <a16:creationId xmlns:a16="http://schemas.microsoft.com/office/drawing/2014/main" id="{6A20DDB0-E004-4FB2-841E-275056E54344}"/>
              </a:ext>
            </a:extLst>
          </p:cNvPr>
          <p:cNvSpPr>
            <a:spLocks noGrp="1"/>
          </p:cNvSpPr>
          <p:nvPr>
            <p:ph type="pic" sz="quarter" idx="14"/>
          </p:nvPr>
        </p:nvSpPr>
        <p:spPr>
          <a:xfrm>
            <a:off x="2102036" y="2678434"/>
            <a:ext cx="2855937" cy="1652990"/>
          </a:xfrm>
          <a:custGeom>
            <a:avLst/>
            <a:gdLst>
              <a:gd name="connsiteX0" fmla="*/ 0 w 2855937"/>
              <a:gd name="connsiteY0" fmla="*/ 0 h 1652990"/>
              <a:gd name="connsiteX1" fmla="*/ 2855937 w 2855937"/>
              <a:gd name="connsiteY1" fmla="*/ 0 h 1652990"/>
              <a:gd name="connsiteX2" fmla="*/ 2855937 w 2855937"/>
              <a:gd name="connsiteY2" fmla="*/ 1652990 h 1652990"/>
              <a:gd name="connsiteX3" fmla="*/ 0 w 2855937"/>
              <a:gd name="connsiteY3" fmla="*/ 1652990 h 1652990"/>
            </a:gdLst>
            <a:ahLst/>
            <a:cxnLst>
              <a:cxn ang="0">
                <a:pos x="connsiteX0" y="connsiteY0"/>
              </a:cxn>
              <a:cxn ang="0">
                <a:pos x="connsiteX1" y="connsiteY1"/>
              </a:cxn>
              <a:cxn ang="0">
                <a:pos x="connsiteX2" y="connsiteY2"/>
              </a:cxn>
              <a:cxn ang="0">
                <a:pos x="connsiteX3" y="connsiteY3"/>
              </a:cxn>
            </a:cxnLst>
            <a:rect l="l" t="t" r="r" b="b"/>
            <a:pathLst>
              <a:path w="2855937" h="1652990">
                <a:moveTo>
                  <a:pt x="0" y="0"/>
                </a:moveTo>
                <a:lnTo>
                  <a:pt x="2855937" y="0"/>
                </a:lnTo>
                <a:lnTo>
                  <a:pt x="2855937" y="1652990"/>
                </a:lnTo>
                <a:lnTo>
                  <a:pt x="0" y="1652990"/>
                </a:lnTo>
                <a:close/>
              </a:path>
            </a:pathLst>
          </a:custGeom>
          <a:solidFill>
            <a:schemeClr val="bg1">
              <a:lumMod val="85000"/>
            </a:schemeClr>
          </a:solidFill>
          <a:effectLst/>
        </p:spPr>
        <p:txBody>
          <a:bodyPr wrap="square">
            <a:noAutofit/>
          </a:bodyPr>
          <a:lstStyle>
            <a:lvl1pPr marL="0" indent="0" algn="ctr">
              <a:buNone/>
              <a:defRPr sz="1800">
                <a:solidFill>
                  <a:schemeClr val="bg1">
                    <a:lumMod val="65000"/>
                  </a:schemeClr>
                </a:solidFill>
              </a:defRPr>
            </a:lvl1pPr>
          </a:lstStyle>
          <a:p>
            <a:endParaRPr lang="id-ID"/>
          </a:p>
        </p:txBody>
      </p:sp>
    </p:spTree>
    <p:extLst>
      <p:ext uri="{BB962C8B-B14F-4D97-AF65-F5344CB8AC3E}">
        <p14:creationId xmlns:p14="http://schemas.microsoft.com/office/powerpoint/2010/main" val="173195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36.xml"/><Relationship Id="rId21" Type="http://schemas.openxmlformats.org/officeDocument/2006/relationships/slideLayout" Target="../slideLayouts/slideLayout31.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63" Type="http://schemas.openxmlformats.org/officeDocument/2006/relationships/slideLayout" Target="../slideLayouts/slideLayout73.xml"/><Relationship Id="rId68" Type="http://schemas.openxmlformats.org/officeDocument/2006/relationships/slideLayout" Target="../slideLayouts/slideLayout78.xml"/><Relationship Id="rId84" Type="http://schemas.openxmlformats.org/officeDocument/2006/relationships/slideLayout" Target="../slideLayouts/slideLayout94.xml"/><Relationship Id="rId89" Type="http://schemas.openxmlformats.org/officeDocument/2006/relationships/slideLayout" Target="../slideLayouts/slideLayout99.xml"/><Relationship Id="rId16" Type="http://schemas.openxmlformats.org/officeDocument/2006/relationships/slideLayout" Target="../slideLayouts/slideLayout26.xml"/><Relationship Id="rId11" Type="http://schemas.openxmlformats.org/officeDocument/2006/relationships/slideLayout" Target="../slideLayouts/slideLayout21.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74" Type="http://schemas.openxmlformats.org/officeDocument/2006/relationships/slideLayout" Target="../slideLayouts/slideLayout84.xml"/><Relationship Id="rId79" Type="http://schemas.openxmlformats.org/officeDocument/2006/relationships/slideLayout" Target="../slideLayouts/slideLayout89.xml"/><Relationship Id="rId5" Type="http://schemas.openxmlformats.org/officeDocument/2006/relationships/slideLayout" Target="../slideLayouts/slideLayout15.xml"/><Relationship Id="rId90" Type="http://schemas.openxmlformats.org/officeDocument/2006/relationships/slideLayout" Target="../slideLayouts/slideLayout100.xml"/><Relationship Id="rId95" Type="http://schemas.openxmlformats.org/officeDocument/2006/relationships/slideLayout" Target="../slideLayouts/slideLayout105.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64" Type="http://schemas.openxmlformats.org/officeDocument/2006/relationships/slideLayout" Target="../slideLayouts/slideLayout74.xml"/><Relationship Id="rId69" Type="http://schemas.openxmlformats.org/officeDocument/2006/relationships/slideLayout" Target="../slideLayouts/slideLayout79.xml"/><Relationship Id="rId80" Type="http://schemas.openxmlformats.org/officeDocument/2006/relationships/slideLayout" Target="../slideLayouts/slideLayout90.xml"/><Relationship Id="rId85" Type="http://schemas.openxmlformats.org/officeDocument/2006/relationships/slideLayout" Target="../slideLayouts/slideLayout95.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slideLayout" Target="../slideLayouts/slideLayout69.xml"/><Relationship Id="rId67" Type="http://schemas.openxmlformats.org/officeDocument/2006/relationships/slideLayout" Target="../slideLayouts/slideLayout77.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62" Type="http://schemas.openxmlformats.org/officeDocument/2006/relationships/slideLayout" Target="../slideLayouts/slideLayout72.xml"/><Relationship Id="rId70" Type="http://schemas.openxmlformats.org/officeDocument/2006/relationships/slideLayout" Target="../slideLayouts/slideLayout80.xml"/><Relationship Id="rId75" Type="http://schemas.openxmlformats.org/officeDocument/2006/relationships/slideLayout" Target="../slideLayouts/slideLayout85.xml"/><Relationship Id="rId83" Type="http://schemas.openxmlformats.org/officeDocument/2006/relationships/slideLayout" Target="../slideLayouts/slideLayout93.xml"/><Relationship Id="rId88" Type="http://schemas.openxmlformats.org/officeDocument/2006/relationships/slideLayout" Target="../slideLayouts/slideLayout98.xml"/><Relationship Id="rId91" Type="http://schemas.openxmlformats.org/officeDocument/2006/relationships/slideLayout" Target="../slideLayouts/slideLayout101.xml"/><Relationship Id="rId96" Type="http://schemas.openxmlformats.org/officeDocument/2006/relationships/slideLayout" Target="../slideLayouts/slideLayout10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73" Type="http://schemas.openxmlformats.org/officeDocument/2006/relationships/slideLayout" Target="../slideLayouts/slideLayout83.xml"/><Relationship Id="rId78" Type="http://schemas.openxmlformats.org/officeDocument/2006/relationships/slideLayout" Target="../slideLayouts/slideLayout88.xml"/><Relationship Id="rId81" Type="http://schemas.openxmlformats.org/officeDocument/2006/relationships/slideLayout" Target="../slideLayouts/slideLayout91.xml"/><Relationship Id="rId86" Type="http://schemas.openxmlformats.org/officeDocument/2006/relationships/slideLayout" Target="../slideLayouts/slideLayout96.xml"/><Relationship Id="rId94" Type="http://schemas.openxmlformats.org/officeDocument/2006/relationships/slideLayout" Target="../slideLayouts/slideLayout104.xml"/><Relationship Id="rId99" Type="http://schemas.openxmlformats.org/officeDocument/2006/relationships/slideLayout" Target="../slideLayouts/slideLayout109.xml"/><Relationship Id="rId101" Type="http://schemas.openxmlformats.org/officeDocument/2006/relationships/image" Target="../media/image8.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 Id="rId34" Type="http://schemas.openxmlformats.org/officeDocument/2006/relationships/slideLayout" Target="../slideLayouts/slideLayout44.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76" Type="http://schemas.openxmlformats.org/officeDocument/2006/relationships/slideLayout" Target="../slideLayouts/slideLayout86.xml"/><Relationship Id="rId97" Type="http://schemas.openxmlformats.org/officeDocument/2006/relationships/slideLayout" Target="../slideLayouts/slideLayout107.xml"/><Relationship Id="rId7" Type="http://schemas.openxmlformats.org/officeDocument/2006/relationships/slideLayout" Target="../slideLayouts/slideLayout17.xml"/><Relationship Id="rId71" Type="http://schemas.openxmlformats.org/officeDocument/2006/relationships/slideLayout" Target="../slideLayouts/slideLayout81.xml"/><Relationship Id="rId92" Type="http://schemas.openxmlformats.org/officeDocument/2006/relationships/slideLayout" Target="../slideLayouts/slideLayout102.xml"/><Relationship Id="rId2" Type="http://schemas.openxmlformats.org/officeDocument/2006/relationships/slideLayout" Target="../slideLayouts/slideLayout12.xml"/><Relationship Id="rId29" Type="http://schemas.openxmlformats.org/officeDocument/2006/relationships/slideLayout" Target="../slideLayouts/slideLayout39.xml"/><Relationship Id="rId24" Type="http://schemas.openxmlformats.org/officeDocument/2006/relationships/slideLayout" Target="../slideLayouts/slideLayout34.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66" Type="http://schemas.openxmlformats.org/officeDocument/2006/relationships/slideLayout" Target="../slideLayouts/slideLayout76.xml"/><Relationship Id="rId87" Type="http://schemas.openxmlformats.org/officeDocument/2006/relationships/slideLayout" Target="../slideLayouts/slideLayout97.xml"/><Relationship Id="rId61" Type="http://schemas.openxmlformats.org/officeDocument/2006/relationships/slideLayout" Target="../slideLayouts/slideLayout71.xml"/><Relationship Id="rId82" Type="http://schemas.openxmlformats.org/officeDocument/2006/relationships/slideLayout" Target="../slideLayouts/slideLayout92.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56" Type="http://schemas.openxmlformats.org/officeDocument/2006/relationships/slideLayout" Target="../slideLayouts/slideLayout66.xml"/><Relationship Id="rId77" Type="http://schemas.openxmlformats.org/officeDocument/2006/relationships/slideLayout" Target="../slideLayouts/slideLayout87.xml"/><Relationship Id="rId100" Type="http://schemas.openxmlformats.org/officeDocument/2006/relationships/theme" Target="../theme/theme3.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72" Type="http://schemas.openxmlformats.org/officeDocument/2006/relationships/slideLayout" Target="../slideLayouts/slideLayout82.xml"/><Relationship Id="rId93" Type="http://schemas.openxmlformats.org/officeDocument/2006/relationships/slideLayout" Target="../slideLayouts/slideLayout103.xml"/><Relationship Id="rId98" Type="http://schemas.openxmlformats.org/officeDocument/2006/relationships/slideLayout" Target="../slideLayouts/slideLayout108.xml"/><Relationship Id="rId3"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9.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4.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043" y="3257"/>
            <a:ext cx="12185914" cy="5272238"/>
          </a:xfrm>
          <a:prstGeom prst="rect">
            <a:avLst/>
          </a:prstGeom>
          <a:solidFill>
            <a:srgbClr val="5C34A8"/>
          </a:soli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pic>
        <p:nvPicPr>
          <p:cNvPr id="3" name="RMB_22133_LOGO_RVB_RMB_22133_LOGO_RVB.svg" descr="RMB_22133_LOGO_RVB_RMB_22133_LOGO_RVB.svg"/>
          <p:cNvPicPr>
            <a:picLocks noChangeAspect="1"/>
          </p:cNvPicPr>
          <p:nvPr/>
        </p:nvPicPr>
        <p:blipFill>
          <a:blip r:embed="rId5"/>
          <a:stretch>
            <a:fillRect/>
          </a:stretch>
        </p:blipFill>
        <p:spPr>
          <a:xfrm>
            <a:off x="10413362" y="5923557"/>
            <a:ext cx="1267354" cy="432397"/>
          </a:xfrm>
          <a:prstGeom prst="rect">
            <a:avLst/>
          </a:prstGeom>
          <a:ln w="3175">
            <a:miter lim="400000"/>
          </a:ln>
        </p:spPr>
      </p:pic>
      <p:sp>
        <p:nvSpPr>
          <p:cNvPr id="4" name="Rectangle aux angles arrondis"/>
          <p:cNvSpPr/>
          <p:nvPr/>
        </p:nvSpPr>
        <p:spPr>
          <a:xfrm>
            <a:off x="520700" y="5008879"/>
            <a:ext cx="1267354" cy="510055"/>
          </a:xfrm>
          <a:prstGeom prst="roundRect">
            <a:avLst>
              <a:gd name="adj" fmla="val 15737"/>
            </a:avLst>
          </a:prstGeom>
          <a:gradFill>
            <a:gsLst>
              <a:gs pos="0">
                <a:srgbClr val="DB3750"/>
              </a:gs>
              <a:gs pos="100000">
                <a:srgbClr val="D787E1"/>
              </a:gs>
            </a:gsLst>
          </a:gra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sp>
        <p:nvSpPr>
          <p:cNvPr id="5" name="Rectangle aux angles arrondis"/>
          <p:cNvSpPr/>
          <p:nvPr/>
        </p:nvSpPr>
        <p:spPr>
          <a:xfrm>
            <a:off x="1943100" y="5008879"/>
            <a:ext cx="1603904" cy="510055"/>
          </a:xfrm>
          <a:prstGeom prst="roundRect">
            <a:avLst>
              <a:gd name="adj" fmla="val 50000"/>
            </a:avLst>
          </a:prstGeom>
          <a:solidFill>
            <a:srgbClr val="FFFFFF"/>
          </a:soli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pic>
        <p:nvPicPr>
          <p:cNvPr id="6" name="graphs.svg" descr="graphs.svg"/>
          <p:cNvPicPr>
            <a:picLocks noChangeAspect="1"/>
          </p:cNvPicPr>
          <p:nvPr/>
        </p:nvPicPr>
        <p:blipFill>
          <a:blip r:embed="rId6"/>
          <a:stretch>
            <a:fillRect/>
          </a:stretch>
        </p:blipFill>
        <p:spPr>
          <a:xfrm>
            <a:off x="5153827" y="750927"/>
            <a:ext cx="6524419" cy="4515168"/>
          </a:xfrm>
          <a:prstGeom prst="rect">
            <a:avLst/>
          </a:prstGeom>
          <a:ln w="3175">
            <a:miter lim="400000"/>
          </a:ln>
        </p:spPr>
      </p:pic>
    </p:spTree>
  </p:cSld>
  <p:clrMap bg1="dk1" tx1="lt1" bg2="dk2" tx2="lt2" accent1="accent1" accent2="accent2" accent3="accent3" accent4="accent4" accent5="accent5" accent6="accent6" hlink="hlink" folHlink="folHlink"/>
  <p:sldLayoutIdLst>
    <p:sldLayoutId id="2147483650" r:id="rId1"/>
    <p:sldLayoutId id="2147483653" r:id="rId2"/>
    <p:sldLayoutId id="2147483656" r:id="rId3"/>
  </p:sldLayoutIdLst>
  <p:transition spd="med"/>
  <p:txStyles>
    <p:titleStyle>
      <a:lvl1pPr marL="0" marR="0" indent="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1pPr>
      <a:lvl2pPr marL="0" marR="0" indent="4572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2pPr>
      <a:lvl3pPr marL="0" marR="0" indent="9144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3pPr>
      <a:lvl4pPr marL="0" marR="0" indent="13716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4pPr>
      <a:lvl5pPr marL="0" marR="0" indent="18288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5pPr>
      <a:lvl6pPr marL="0" marR="0" indent="22860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6pPr>
      <a:lvl7pPr marL="0" marR="0" indent="27432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7pPr>
      <a:lvl8pPr marL="0" marR="0" indent="32004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8pPr>
      <a:lvl9pPr marL="0" marR="0" indent="36576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9pPr>
    </p:titleStyle>
    <p:bodyStyle>
      <a:lvl1pPr marL="1270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p:bodyStyle>
    <p:otherStyle>
      <a:lvl1pPr marL="0" marR="0" indent="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4572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9144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13716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18288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22860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27432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32004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36576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043" y="3257"/>
            <a:ext cx="12185914" cy="5272238"/>
          </a:xfrm>
          <a:prstGeom prst="rect">
            <a:avLst/>
          </a:prstGeom>
          <a:solidFill>
            <a:srgbClr val="5C34A8"/>
          </a:solidFill>
          <a:ln w="3175">
            <a:miter lim="400000"/>
          </a:ln>
        </p:spPr>
        <p:txBody>
          <a:bodyPr lIns="35718" tIns="35718" rIns="35718" bIns="35718" anchor="ctr"/>
          <a:lstStyle/>
          <a:p>
            <a:pPr algn="ctr" defTabSz="410765">
              <a:lnSpc>
                <a:spcPct val="100000"/>
              </a:lnSpc>
              <a:spcBef>
                <a:spcPts val="0"/>
              </a:spcBef>
              <a:defRPr sz="1200" b="0">
                <a:latin typeface="Helvetica Neue Medium"/>
                <a:ea typeface="Helvetica Neue Medium"/>
                <a:cs typeface="Helvetica Neue Medium"/>
                <a:sym typeface="Helvetica Neue Medium"/>
              </a:defRPr>
            </a:pPr>
            <a:endParaRPr/>
          </a:p>
        </p:txBody>
      </p:sp>
      <p:pic>
        <p:nvPicPr>
          <p:cNvPr id="3" name="RMB_22133_LOGO_RVB_RMB_22133_LOGO_RVB.svg" descr="RMB_22133_LOGO_RVB_RMB_22133_LOGO_RVB.svg"/>
          <p:cNvPicPr>
            <a:picLocks noChangeAspect="1"/>
          </p:cNvPicPr>
          <p:nvPr/>
        </p:nvPicPr>
        <p:blipFill>
          <a:blip r:embed="rId9"/>
          <a:stretch>
            <a:fillRect/>
          </a:stretch>
        </p:blipFill>
        <p:spPr>
          <a:xfrm>
            <a:off x="10413362" y="5923557"/>
            <a:ext cx="1267354" cy="432397"/>
          </a:xfrm>
          <a:prstGeom prst="rect">
            <a:avLst/>
          </a:prstGeom>
          <a:ln w="3175">
            <a:miter lim="400000"/>
          </a:ln>
        </p:spPr>
      </p:pic>
      <p:sp>
        <p:nvSpPr>
          <p:cNvPr id="4" name="Rectangle aux angles arrondis"/>
          <p:cNvSpPr/>
          <p:nvPr/>
        </p:nvSpPr>
        <p:spPr>
          <a:xfrm>
            <a:off x="520700" y="5008879"/>
            <a:ext cx="1267354" cy="510055"/>
          </a:xfrm>
          <a:prstGeom prst="roundRect">
            <a:avLst>
              <a:gd name="adj" fmla="val 15737"/>
            </a:avLst>
          </a:prstGeom>
          <a:gradFill>
            <a:gsLst>
              <a:gs pos="0">
                <a:srgbClr val="DB3750"/>
              </a:gs>
              <a:gs pos="100000">
                <a:srgbClr val="D787E1"/>
              </a:gs>
            </a:gsLst>
          </a:gra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sp>
        <p:nvSpPr>
          <p:cNvPr id="5" name="Rectangle aux angles arrondis"/>
          <p:cNvSpPr/>
          <p:nvPr/>
        </p:nvSpPr>
        <p:spPr>
          <a:xfrm>
            <a:off x="1943100" y="5008879"/>
            <a:ext cx="1603904" cy="510055"/>
          </a:xfrm>
          <a:prstGeom prst="roundRect">
            <a:avLst>
              <a:gd name="adj" fmla="val 50000"/>
            </a:avLst>
          </a:prstGeom>
          <a:solidFill>
            <a:srgbClr val="FFFFFF"/>
          </a:soli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pic>
        <p:nvPicPr>
          <p:cNvPr id="6" name="graphs.svg" descr="graphs.svg"/>
          <p:cNvPicPr>
            <a:picLocks noChangeAspect="1"/>
          </p:cNvPicPr>
          <p:nvPr/>
        </p:nvPicPr>
        <p:blipFill>
          <a:blip r:embed="rId10"/>
          <a:stretch>
            <a:fillRect/>
          </a:stretch>
        </p:blipFill>
        <p:spPr>
          <a:xfrm>
            <a:off x="5153827" y="750927"/>
            <a:ext cx="6524419" cy="4515168"/>
          </a:xfrm>
          <a:prstGeom prst="rect">
            <a:avLst/>
          </a:prstGeom>
          <a:ln w="3175">
            <a:miter lim="400000"/>
          </a:ln>
        </p:spPr>
      </p:pic>
      <p:sp>
        <p:nvSpPr>
          <p:cNvPr id="7" name="Titre de diapositive"/>
          <p:cNvSpPr txBox="1">
            <a:spLocks noGrp="1"/>
          </p:cNvSpPr>
          <p:nvPr>
            <p:ph type="title" hasCustomPrompt="1"/>
          </p:nvPr>
        </p:nvSpPr>
        <p:spPr>
          <a:xfrm>
            <a:off x="2015132" y="309562"/>
            <a:ext cx="3884415" cy="714376"/>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8" tIns="35718" rIns="35718" bIns="35718">
            <a:normAutofit/>
          </a:bodyPr>
          <a:lstStyle/>
          <a:p>
            <a:r>
              <a:t>Titre de diapositive</a:t>
            </a:r>
          </a:p>
        </p:txBody>
      </p:sp>
      <p:sp>
        <p:nvSpPr>
          <p:cNvPr id="8" name="Texte niveau 1…"/>
          <p:cNvSpPr txBox="1">
            <a:spLocks noGrp="1"/>
          </p:cNvSpPr>
          <p:nvPr>
            <p:ph type="body" idx="1" hasCustomPrompt="1"/>
          </p:nvPr>
        </p:nvSpPr>
        <p:spPr>
          <a:xfrm>
            <a:off x="2015132" y="2080617"/>
            <a:ext cx="3884415" cy="428625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8" tIns="35718" rIns="35718" bIns="35718">
            <a:normAutofit/>
          </a:bodyPr>
          <a:lstStyle/>
          <a:p>
            <a:r>
              <a:t>Texte de puce de diapositive</a:t>
            </a:r>
          </a:p>
          <a:p>
            <a:pPr lvl="1"/>
            <a:endParaRPr/>
          </a:p>
          <a:p>
            <a:pPr lvl="2"/>
            <a:endParaRPr/>
          </a:p>
          <a:p>
            <a:pPr lvl="3"/>
            <a:endParaRPr/>
          </a:p>
          <a:p>
            <a:pPr lvl="4"/>
            <a:endParaRPr/>
          </a:p>
        </p:txBody>
      </p:sp>
      <p:sp>
        <p:nvSpPr>
          <p:cNvPr id="9" name="Numéro de diapositive"/>
          <p:cNvSpPr txBox="1">
            <a:spLocks noGrp="1"/>
          </p:cNvSpPr>
          <p:nvPr>
            <p:ph type="sldNum" sz="quarter" idx="2"/>
          </p:nvPr>
        </p:nvSpPr>
        <p:spPr>
          <a:xfrm>
            <a:off x="5987999" y="6477148"/>
            <a:ext cx="211240" cy="207938"/>
          </a:xfrm>
          <a:prstGeom prst="rect">
            <a:avLst/>
          </a:prstGeom>
          <a:ln w="3175">
            <a:miter lim="400000"/>
          </a:ln>
        </p:spPr>
        <p:txBody>
          <a:bodyPr wrap="none" lIns="35718" tIns="35718" rIns="35718" bIns="35718" anchor="b">
            <a:spAutoFit/>
          </a:bodyPr>
          <a:lstStyle>
            <a:lvl1pPr algn="ctr" defTabSz="410765">
              <a:lnSpc>
                <a:spcPct val="100000"/>
              </a:lnSpc>
              <a:spcBef>
                <a:spcPts val="0"/>
              </a:spcBef>
              <a:defRPr sz="900" b="0">
                <a:solidFill>
                  <a:srgbClr val="000000"/>
                </a:solidFill>
              </a:defRPr>
            </a:lvl1pPr>
          </a:lstStyle>
          <a:p>
            <a:fld id="{86CB4B4D-7CA3-9044-876B-883B54F8677D}" type="slidenum">
              <a:rPr/>
              <a:t>‹#›</a:t>
            </a:fld>
            <a:endParaRPr/>
          </a:p>
        </p:txBody>
      </p:sp>
    </p:spTree>
    <p:extLst>
      <p:ext uri="{BB962C8B-B14F-4D97-AF65-F5344CB8AC3E}">
        <p14:creationId xmlns:p14="http://schemas.microsoft.com/office/powerpoint/2010/main" val="2437081528"/>
      </p:ext>
    </p:extLst>
  </p:cSld>
  <p:clrMap bg1="dk1" tx1="lt1" bg2="dk2" tx2="lt2" accent1="accent1" accent2="accent2" accent3="accent3" accent4="accent4" accent5="accent5" accent6="accent6" hlink="hlink" folHlink="folHlink"/>
  <p:sldLayoutIdLst>
    <p:sldLayoutId id="2147483658" r:id="rId1"/>
    <p:sldLayoutId id="2147483660" r:id="rId2"/>
    <p:sldLayoutId id="2147483662" r:id="rId3"/>
    <p:sldLayoutId id="2147483663" r:id="rId4"/>
    <p:sldLayoutId id="2147483664" r:id="rId5"/>
    <p:sldLayoutId id="2147483665" r:id="rId6"/>
    <p:sldLayoutId id="2147483666" r:id="rId7"/>
  </p:sldLayoutIdLst>
  <p:transition spd="med"/>
  <p:txStyles>
    <p:titleStyle>
      <a:lvl1pPr marL="0" marR="0" indent="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1pPr>
      <a:lvl2pPr marL="0" marR="0" indent="4572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2pPr>
      <a:lvl3pPr marL="0" marR="0" indent="9144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3pPr>
      <a:lvl4pPr marL="0" marR="0" indent="13716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4pPr>
      <a:lvl5pPr marL="0" marR="0" indent="18288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5pPr>
      <a:lvl6pPr marL="0" marR="0" indent="22860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6pPr>
      <a:lvl7pPr marL="0" marR="0" indent="27432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7pPr>
      <a:lvl8pPr marL="0" marR="0" indent="32004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8pPr>
      <a:lvl9pPr marL="0" marR="0" indent="36576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9pPr>
    </p:titleStyle>
    <p:bodyStyle>
      <a:lvl1pPr marL="1270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p:bodyStyle>
    <p:otherStyle>
      <a:lvl1pPr marL="0" marR="0" indent="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4572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9144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13716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18288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22860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27432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32004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3657600" algn="ctr" defTabSz="410765"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806767-10A8-4572-9598-9EFBF7BA7F13}"/>
              </a:ext>
            </a:extLst>
          </p:cNvPr>
          <p:cNvPicPr>
            <a:picLocks noChangeAspect="1"/>
          </p:cNvPicPr>
          <p:nvPr userDrawn="1"/>
        </p:nvPicPr>
        <p:blipFill>
          <a:blip r:embed="rId101">
            <a:extLst>
              <a:ext uri="{28A0092B-C50C-407E-A947-70E740481C1C}">
                <a14:useLocalDpi xmlns:a14="http://schemas.microsoft.com/office/drawing/2010/main" val="0"/>
              </a:ext>
            </a:extLst>
          </a:blip>
          <a:stretch>
            <a:fillRect/>
          </a:stretch>
        </p:blipFill>
        <p:spPr>
          <a:xfrm>
            <a:off x="11170948" y="6408165"/>
            <a:ext cx="850594" cy="290956"/>
          </a:xfrm>
          <a:prstGeom prst="rect">
            <a:avLst/>
          </a:prstGeom>
        </p:spPr>
      </p:pic>
    </p:spTree>
    <p:extLst>
      <p:ext uri="{BB962C8B-B14F-4D97-AF65-F5344CB8AC3E}">
        <p14:creationId xmlns:p14="http://schemas.microsoft.com/office/powerpoint/2010/main" val="15038420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 id="2147483721" r:id="rId53"/>
    <p:sldLayoutId id="2147483722" r:id="rId54"/>
    <p:sldLayoutId id="2147483723" r:id="rId55"/>
    <p:sldLayoutId id="2147483724" r:id="rId56"/>
    <p:sldLayoutId id="2147483725" r:id="rId57"/>
    <p:sldLayoutId id="2147483726" r:id="rId58"/>
    <p:sldLayoutId id="2147483727" r:id="rId59"/>
    <p:sldLayoutId id="2147483728" r:id="rId60"/>
    <p:sldLayoutId id="2147483729" r:id="rId61"/>
    <p:sldLayoutId id="2147483730" r:id="rId62"/>
    <p:sldLayoutId id="2147483731" r:id="rId63"/>
    <p:sldLayoutId id="2147483732" r:id="rId64"/>
    <p:sldLayoutId id="2147483733" r:id="rId65"/>
    <p:sldLayoutId id="2147483734" r:id="rId66"/>
    <p:sldLayoutId id="2147483735" r:id="rId67"/>
    <p:sldLayoutId id="2147483736" r:id="rId68"/>
    <p:sldLayoutId id="2147483737" r:id="rId69"/>
    <p:sldLayoutId id="2147483738" r:id="rId70"/>
    <p:sldLayoutId id="2147483739" r:id="rId71"/>
    <p:sldLayoutId id="2147483740" r:id="rId72"/>
    <p:sldLayoutId id="2147483741" r:id="rId73"/>
    <p:sldLayoutId id="2147483742" r:id="rId74"/>
    <p:sldLayoutId id="2147483743" r:id="rId75"/>
    <p:sldLayoutId id="2147483744" r:id="rId76"/>
    <p:sldLayoutId id="2147483745" r:id="rId77"/>
    <p:sldLayoutId id="2147483746" r:id="rId78"/>
    <p:sldLayoutId id="2147483747" r:id="rId79"/>
    <p:sldLayoutId id="2147483748" r:id="rId80"/>
    <p:sldLayoutId id="2147483749" r:id="rId81"/>
    <p:sldLayoutId id="2147483750" r:id="rId82"/>
    <p:sldLayoutId id="2147483751" r:id="rId83"/>
    <p:sldLayoutId id="2147483752" r:id="rId84"/>
    <p:sldLayoutId id="2147483753" r:id="rId85"/>
    <p:sldLayoutId id="2147483754" r:id="rId86"/>
    <p:sldLayoutId id="2147483755" r:id="rId87"/>
    <p:sldLayoutId id="2147483756" r:id="rId88"/>
    <p:sldLayoutId id="2147483757" r:id="rId89"/>
    <p:sldLayoutId id="2147483758" r:id="rId90"/>
    <p:sldLayoutId id="2147483759" r:id="rId91"/>
    <p:sldLayoutId id="2147483760" r:id="rId92"/>
    <p:sldLayoutId id="2147483761" r:id="rId93"/>
    <p:sldLayoutId id="2147483762" r:id="rId94"/>
    <p:sldLayoutId id="2147483763" r:id="rId95"/>
    <p:sldLayoutId id="2147483764" r:id="rId96"/>
    <p:sldLayoutId id="2147483765" r:id="rId97"/>
    <p:sldLayoutId id="2147483766" r:id="rId98"/>
    <p:sldLayoutId id="2147483767" r:id="rId99"/>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descr="Une image contenant Bleu électrique, bleu vert, Turquoise, Bleu sarcelle&#10;&#10;Le contenu généré par l’IA peut être incorrect.">
            <a:extLst>
              <a:ext uri="{FF2B5EF4-FFF2-40B4-BE49-F238E27FC236}">
                <a16:creationId xmlns:a16="http://schemas.microsoft.com/office/drawing/2014/main" id="{297E253C-BCE6-755C-EEB0-25B11355B88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405569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sdgs.un.org/goal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37AB63A-4EB0-4A11-80FF-F0F54D7DCADB}"/>
              </a:ext>
            </a:extLst>
          </p:cNvPr>
          <p:cNvSpPr/>
          <p:nvPr/>
        </p:nvSpPr>
        <p:spPr>
          <a:xfrm rot="15414789">
            <a:off x="-3203776" y="-4612187"/>
            <a:ext cx="17709226" cy="15306072"/>
          </a:xfrm>
          <a:custGeom>
            <a:avLst/>
            <a:gdLst>
              <a:gd name="connsiteX0" fmla="*/ 1163884 w 1912901"/>
              <a:gd name="connsiteY0" fmla="*/ 1437891 h 1653319"/>
              <a:gd name="connsiteX1" fmla="*/ 841463 w 1912901"/>
              <a:gd name="connsiteY1" fmla="*/ 1341974 h 1653319"/>
              <a:gd name="connsiteX2" fmla="*/ 579049 w 1912901"/>
              <a:gd name="connsiteY2" fmla="*/ 1591434 h 1653319"/>
              <a:gd name="connsiteX3" fmla="*/ 293776 w 1912901"/>
              <a:gd name="connsiteY3" fmla="*/ 1639249 h 1653319"/>
              <a:gd name="connsiteX4" fmla="*/ 78796 w 1912901"/>
              <a:gd name="connsiteY4" fmla="*/ 1020315 h 1653319"/>
              <a:gd name="connsiteX5" fmla="*/ 426459 w 1912901"/>
              <a:gd name="connsiteY5" fmla="*/ 826100 h 1653319"/>
              <a:gd name="connsiteX6" fmla="*/ 680491 w 1912901"/>
              <a:gd name="connsiteY6" fmla="*/ 532444 h 1653319"/>
              <a:gd name="connsiteX7" fmla="*/ 753547 w 1912901"/>
              <a:gd name="connsiteY7" fmla="*/ 315369 h 1653319"/>
              <a:gd name="connsiteX8" fmla="*/ 1183601 w 1912901"/>
              <a:gd name="connsiteY8" fmla="*/ 3521 h 1653319"/>
              <a:gd name="connsiteX9" fmla="*/ 1912645 w 1912901"/>
              <a:gd name="connsiteY9" fmla="*/ 825624 h 1653319"/>
              <a:gd name="connsiteX10" fmla="*/ 1163884 w 1912901"/>
              <a:gd name="connsiteY10" fmla="*/ 1437891 h 1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901" h="1653319">
                <a:moveTo>
                  <a:pt x="1163884" y="1437891"/>
                </a:moveTo>
                <a:cubicBezTo>
                  <a:pt x="1063015" y="1381312"/>
                  <a:pt x="951858" y="1307493"/>
                  <a:pt x="841463" y="1341974"/>
                </a:cubicBezTo>
                <a:cubicBezTo>
                  <a:pt x="724782" y="1378455"/>
                  <a:pt x="675538" y="1516281"/>
                  <a:pt x="579049" y="1591434"/>
                </a:cubicBezTo>
                <a:cubicBezTo>
                  <a:pt x="499992" y="1652965"/>
                  <a:pt x="389692" y="1668014"/>
                  <a:pt x="293776" y="1639249"/>
                </a:cubicBezTo>
                <a:cubicBezTo>
                  <a:pt x="46983" y="1565335"/>
                  <a:pt x="-99321" y="1229293"/>
                  <a:pt x="78796" y="1020315"/>
                </a:cubicBezTo>
                <a:cubicBezTo>
                  <a:pt x="174046" y="908491"/>
                  <a:pt x="308539" y="894204"/>
                  <a:pt x="426459" y="826100"/>
                </a:cubicBezTo>
                <a:cubicBezTo>
                  <a:pt x="538854" y="761139"/>
                  <a:pt x="633056" y="653031"/>
                  <a:pt x="680491" y="532444"/>
                </a:cubicBezTo>
                <a:cubicBezTo>
                  <a:pt x="708494" y="461388"/>
                  <a:pt x="722972" y="385378"/>
                  <a:pt x="753547" y="315369"/>
                </a:cubicBezTo>
                <a:cubicBezTo>
                  <a:pt x="827842" y="145443"/>
                  <a:pt x="999292" y="23904"/>
                  <a:pt x="1183601" y="3521"/>
                </a:cubicBezTo>
                <a:cubicBezTo>
                  <a:pt x="1629657" y="-45914"/>
                  <a:pt x="1901691" y="435099"/>
                  <a:pt x="1912645" y="825624"/>
                </a:cubicBezTo>
                <a:cubicBezTo>
                  <a:pt x="1923598" y="1219673"/>
                  <a:pt x="1582318" y="1672777"/>
                  <a:pt x="1163884" y="1437891"/>
                </a:cubicBezTo>
                <a:close/>
              </a:path>
            </a:pathLst>
          </a:custGeom>
          <a:gradFill flip="none" rotWithShape="1">
            <a:gsLst>
              <a:gs pos="18000">
                <a:schemeClr val="accent1">
                  <a:lumMod val="60000"/>
                  <a:lumOff val="40000"/>
                  <a:alpha val="0"/>
                </a:schemeClr>
              </a:gs>
              <a:gs pos="100000">
                <a:schemeClr val="accent1">
                  <a:lumMod val="60000"/>
                  <a:lumOff val="40000"/>
                </a:schemeClr>
              </a:gs>
            </a:gsLst>
            <a:path path="circle">
              <a:fillToRect l="100000" t="100000"/>
            </a:path>
            <a:tileRect r="-100000" b="-100000"/>
          </a:gradFill>
          <a:ln w="9525" cap="flat">
            <a:noFill/>
            <a:prstDash val="solid"/>
            <a:miter/>
          </a:ln>
          <a:effectLst>
            <a:softEdge rad="1143000"/>
          </a:effectLst>
        </p:spPr>
        <p:txBody>
          <a:bodyPr rtlCol="0" anchor="ctr"/>
          <a:lstStyle/>
          <a:p>
            <a:pPr defTabSz="914446" hangingPunct="1">
              <a:lnSpc>
                <a:spcPct val="100000"/>
              </a:lnSpc>
              <a:spcBef>
                <a:spcPts val="0"/>
              </a:spcBef>
            </a:pPr>
            <a:endParaRPr lang="en-US" sz="1800" b="0" kern="1200">
              <a:solidFill>
                <a:srgbClr val="5C33A8"/>
              </a:solidFill>
              <a:latin typeface="Sofia Pro Light"/>
            </a:endParaRPr>
          </a:p>
        </p:txBody>
      </p:sp>
      <p:grpSp>
        <p:nvGrpSpPr>
          <p:cNvPr id="2" name="Group 1">
            <a:extLst>
              <a:ext uri="{FF2B5EF4-FFF2-40B4-BE49-F238E27FC236}">
                <a16:creationId xmlns:a16="http://schemas.microsoft.com/office/drawing/2014/main" id="{44334199-2625-4617-9755-AAEAE3AFF2B3}"/>
              </a:ext>
            </a:extLst>
          </p:cNvPr>
          <p:cNvGrpSpPr/>
          <p:nvPr/>
        </p:nvGrpSpPr>
        <p:grpSpPr>
          <a:xfrm>
            <a:off x="5650838" y="5476210"/>
            <a:ext cx="890326" cy="890322"/>
            <a:chOff x="5650837" y="4920398"/>
            <a:chExt cx="890326" cy="890322"/>
          </a:xfrm>
        </p:grpSpPr>
        <p:sp>
          <p:nvSpPr>
            <p:cNvPr id="5" name="Oval 4">
              <a:extLst>
                <a:ext uri="{FF2B5EF4-FFF2-40B4-BE49-F238E27FC236}">
                  <a16:creationId xmlns:a16="http://schemas.microsoft.com/office/drawing/2014/main" id="{A0531E7B-D4AB-47F4-9566-D5B721BDBB1E}"/>
                </a:ext>
              </a:extLst>
            </p:cNvPr>
            <p:cNvSpPr/>
            <p:nvPr/>
          </p:nvSpPr>
          <p:spPr>
            <a:xfrm>
              <a:off x="5650837" y="4920398"/>
              <a:ext cx="890326" cy="890322"/>
            </a:xfrm>
            <a:prstGeom prst="ellipse">
              <a:avLst/>
            </a:prstGeom>
            <a:noFill/>
            <a:ln w="635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hangingPunct="1">
                <a:lnSpc>
                  <a:spcPct val="100000"/>
                </a:lnSpc>
                <a:spcBef>
                  <a:spcPts val="0"/>
                </a:spcBef>
              </a:pPr>
              <a:endParaRPr lang="en-US" sz="1800" b="0" kern="1200">
                <a:solidFill>
                  <a:srgbClr val="FFFFFF"/>
                </a:solidFill>
                <a:latin typeface="Arial" panose="020B0604020202020204" pitchFamily="34" charset="0"/>
              </a:endParaRPr>
            </a:p>
          </p:txBody>
        </p:sp>
        <p:grpSp>
          <p:nvGrpSpPr>
            <p:cNvPr id="6" name="Group 5">
              <a:extLst>
                <a:ext uri="{FF2B5EF4-FFF2-40B4-BE49-F238E27FC236}">
                  <a16:creationId xmlns:a16="http://schemas.microsoft.com/office/drawing/2014/main" id="{D46200A8-8560-4F37-B3AA-5D462EB56F90}"/>
                </a:ext>
              </a:extLst>
            </p:cNvPr>
            <p:cNvGrpSpPr/>
            <p:nvPr/>
          </p:nvGrpSpPr>
          <p:grpSpPr>
            <a:xfrm>
              <a:off x="5725031" y="4994591"/>
              <a:ext cx="741938" cy="741935"/>
              <a:chOff x="5725031" y="4994591"/>
              <a:chExt cx="741938" cy="741935"/>
            </a:xfrm>
          </p:grpSpPr>
          <p:sp>
            <p:nvSpPr>
              <p:cNvPr id="7" name="Oval 6">
                <a:extLst>
                  <a:ext uri="{FF2B5EF4-FFF2-40B4-BE49-F238E27FC236}">
                    <a16:creationId xmlns:a16="http://schemas.microsoft.com/office/drawing/2014/main" id="{D1B402BE-6B11-4165-B3B3-F162F6D98CE0}"/>
                  </a:ext>
                </a:extLst>
              </p:cNvPr>
              <p:cNvSpPr/>
              <p:nvPr/>
            </p:nvSpPr>
            <p:spPr>
              <a:xfrm>
                <a:off x="5725031" y="4994591"/>
                <a:ext cx="741938" cy="741935"/>
              </a:xfrm>
              <a:prstGeom prst="ellipse">
                <a:avLst/>
              </a:pr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ln>
              <a:effectLst>
                <a:outerShdw blurRad="635000" dist="762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hangingPunct="1">
                  <a:lnSpc>
                    <a:spcPct val="100000"/>
                  </a:lnSpc>
                  <a:spcBef>
                    <a:spcPts val="0"/>
                  </a:spcBef>
                </a:pPr>
                <a:endParaRPr lang="en-US" sz="1800" b="0" kern="1200">
                  <a:solidFill>
                    <a:srgbClr val="FFFFFF"/>
                  </a:solidFill>
                  <a:latin typeface="Sofia Pro Light"/>
                </a:endParaRPr>
              </a:p>
            </p:txBody>
          </p:sp>
          <p:sp>
            <p:nvSpPr>
              <p:cNvPr id="8" name="Isosceles Triangle 7">
                <a:extLst>
                  <a:ext uri="{FF2B5EF4-FFF2-40B4-BE49-F238E27FC236}">
                    <a16:creationId xmlns:a16="http://schemas.microsoft.com/office/drawing/2014/main" id="{6C4824DC-7586-491F-88B0-65F98488930A}"/>
                  </a:ext>
                </a:extLst>
              </p:cNvPr>
              <p:cNvSpPr/>
              <p:nvPr/>
            </p:nvSpPr>
            <p:spPr>
              <a:xfrm rot="10800000">
                <a:off x="5997076" y="5280277"/>
                <a:ext cx="197849" cy="170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hangingPunct="1">
                  <a:lnSpc>
                    <a:spcPct val="100000"/>
                  </a:lnSpc>
                  <a:spcBef>
                    <a:spcPts val="0"/>
                  </a:spcBef>
                </a:pPr>
                <a:endParaRPr lang="en-US" sz="1800" b="0" kern="1200">
                  <a:solidFill>
                    <a:srgbClr val="FFFFFF"/>
                  </a:solidFill>
                  <a:latin typeface="Arial" panose="020B0604020202020204" pitchFamily="34" charset="0"/>
                </a:endParaRPr>
              </a:p>
            </p:txBody>
          </p:sp>
        </p:grpSp>
      </p:grpSp>
      <p:sp>
        <p:nvSpPr>
          <p:cNvPr id="4" name="Rectangle 3">
            <a:extLst>
              <a:ext uri="{FF2B5EF4-FFF2-40B4-BE49-F238E27FC236}">
                <a16:creationId xmlns:a16="http://schemas.microsoft.com/office/drawing/2014/main" id="{9F3E8E8B-DA4F-4E18-96B1-6F7B57064775}"/>
              </a:ext>
            </a:extLst>
          </p:cNvPr>
          <p:cNvSpPr/>
          <p:nvPr/>
        </p:nvSpPr>
        <p:spPr>
          <a:xfrm>
            <a:off x="1265442" y="2394476"/>
            <a:ext cx="1665706" cy="594971"/>
          </a:xfrm>
          <a:prstGeom prst="rect">
            <a:avLst/>
          </a:prstGeom>
        </p:spPr>
        <p:txBody>
          <a:bodyPr wrap="square">
            <a:spAutoFit/>
          </a:bodyPr>
          <a:lstStyle/>
          <a:p>
            <a:pPr defTabSz="914446" hangingPunct="1">
              <a:lnSpc>
                <a:spcPct val="120000"/>
              </a:lnSpc>
              <a:spcBef>
                <a:spcPts val="0"/>
              </a:spcBef>
            </a:pPr>
            <a:r>
              <a:rPr lang="en-US" sz="3000" b="0" kern="1200">
                <a:latin typeface="Segoe UI" panose="020B0502040204020203" pitchFamily="34" charset="0"/>
                <a:cs typeface="Segoe UI" panose="020B0502040204020203" pitchFamily="34" charset="0"/>
              </a:rPr>
              <a:t>Join the</a:t>
            </a:r>
          </a:p>
        </p:txBody>
      </p:sp>
      <p:pic>
        <p:nvPicPr>
          <p:cNvPr id="10" name="Image 9" descr="Une image contenant texte&#10;&#10;Description générée automatiquement">
            <a:extLst>
              <a:ext uri="{FF2B5EF4-FFF2-40B4-BE49-F238E27FC236}">
                <a16:creationId xmlns:a16="http://schemas.microsoft.com/office/drawing/2014/main" id="{A7AE99DE-1E09-4731-A7A7-1BFF80E23A71}"/>
              </a:ext>
            </a:extLst>
          </p:cNvPr>
          <p:cNvPicPr>
            <a:picLocks noChangeAspect="1"/>
          </p:cNvPicPr>
          <p:nvPr/>
        </p:nvPicPr>
        <p:blipFill rotWithShape="1">
          <a:blip r:embed="rId2">
            <a:extLst>
              <a:ext uri="{28A0092B-C50C-407E-A947-70E740481C1C}">
                <a14:useLocalDpi xmlns:a14="http://schemas.microsoft.com/office/drawing/2010/main" val="0"/>
              </a:ext>
            </a:extLst>
          </a:blip>
          <a:srcRect t="38446" b="36448"/>
          <a:stretch/>
        </p:blipFill>
        <p:spPr>
          <a:xfrm>
            <a:off x="140934" y="2504069"/>
            <a:ext cx="11712283" cy="1653989"/>
          </a:xfrm>
          <a:prstGeom prst="rect">
            <a:avLst/>
          </a:prstGeom>
        </p:spPr>
      </p:pic>
      <p:sp>
        <p:nvSpPr>
          <p:cNvPr id="14" name="Rectangle 13">
            <a:extLst>
              <a:ext uri="{FF2B5EF4-FFF2-40B4-BE49-F238E27FC236}">
                <a16:creationId xmlns:a16="http://schemas.microsoft.com/office/drawing/2014/main" id="{A23A5159-9168-40A6-9780-78D5D08F2AED}"/>
              </a:ext>
            </a:extLst>
          </p:cNvPr>
          <p:cNvSpPr/>
          <p:nvPr/>
        </p:nvSpPr>
        <p:spPr>
          <a:xfrm>
            <a:off x="8840618" y="3852589"/>
            <a:ext cx="1665706" cy="594971"/>
          </a:xfrm>
          <a:prstGeom prst="rect">
            <a:avLst/>
          </a:prstGeom>
        </p:spPr>
        <p:txBody>
          <a:bodyPr wrap="square">
            <a:spAutoFit/>
          </a:bodyPr>
          <a:lstStyle/>
          <a:p>
            <a:pPr defTabSz="914446" hangingPunct="1">
              <a:lnSpc>
                <a:spcPct val="120000"/>
              </a:lnSpc>
              <a:spcBef>
                <a:spcPts val="0"/>
              </a:spcBef>
            </a:pPr>
            <a:r>
              <a:rPr lang="en-US" sz="3000" b="0" kern="1200">
                <a:latin typeface="Segoe UI" panose="020B0502040204020203" pitchFamily="34" charset="0"/>
                <a:cs typeface="Segoe UI" panose="020B0502040204020203" pitchFamily="34" charset="0"/>
              </a:rPr>
              <a:t>by</a:t>
            </a:r>
          </a:p>
        </p:txBody>
      </p:sp>
      <p:pic>
        <p:nvPicPr>
          <p:cNvPr id="15" name="Image 14" descr="Une image contenant texte, hache, clipart&#10;&#10;Description générée automatiquement">
            <a:extLst>
              <a:ext uri="{FF2B5EF4-FFF2-40B4-BE49-F238E27FC236}">
                <a16:creationId xmlns:a16="http://schemas.microsoft.com/office/drawing/2014/main" id="{D0A1B9E8-BCEE-4BFB-ABF4-9A12AEA17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3567" y="3943590"/>
            <a:ext cx="1253968" cy="428935"/>
          </a:xfrm>
          <a:prstGeom prst="rect">
            <a:avLst/>
          </a:prstGeom>
        </p:spPr>
      </p:pic>
    </p:spTree>
    <p:extLst>
      <p:ext uri="{BB962C8B-B14F-4D97-AF65-F5344CB8AC3E}">
        <p14:creationId xmlns:p14="http://schemas.microsoft.com/office/powerpoint/2010/main" val="424422471"/>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8" presetClass="emph" presetSubtype="0" repeatCount="indefinite" fill="hold" grpId="1" nodeType="withEffect">
                                      <p:stCondLst>
                                        <p:cond delay="0"/>
                                      </p:stCondLst>
                                      <p:childTnLst>
                                        <p:animRot by="21600000">
                                          <p:cBhvr>
                                            <p:cTn id="9" dur="17500" fill="hold"/>
                                            <p:tgtEl>
                                              <p:spTgt spid="12"/>
                                            </p:tgtEl>
                                            <p:attrNameLst>
                                              <p:attrName>r</p:attrName>
                                            </p:attrNameLst>
                                          </p:cBhvr>
                                        </p:animRot>
                                      </p:childTnLst>
                                    </p:cTn>
                                  </p:par>
                                  <p:par>
                                    <p:cTn id="10" presetID="6" presetClass="emph" presetSubtype="0" repeatCount="indefinite" autoRev="1" fill="hold" grpId="2" nodeType="withEffect" p14:presetBounceEnd="93000">
                                      <p:stCondLst>
                                        <p:cond delay="0"/>
                                      </p:stCondLst>
                                      <p:childTnLst>
                                        <p:animScale p14:bounceEnd="93000">
                                          <p:cBhvr>
                                            <p:cTn id="11" dur="7500" fill="hold"/>
                                            <p:tgtEl>
                                              <p:spTgt spid="12"/>
                                            </p:tgtEl>
                                          </p:cBhvr>
                                          <p:by x="75000" y="75000"/>
                                        </p:animScale>
                                      </p:childTnLst>
                                    </p:cTn>
                                  </p:par>
                                  <p:par>
                                    <p:cTn id="12" presetID="18" presetClass="entr" presetSubtype="12" fill="hold"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cTn>
                                  </p:par>
                                  <p:par>
                                    <p:cTn id="15" presetID="6" presetClass="emph" presetSubtype="0" accel="52000" decel="48000" autoRev="1" fill="hold" nodeType="withEffect">
                                      <p:stCondLst>
                                        <p:cond delay="500"/>
                                      </p:stCondLst>
                                      <p:childTnLst>
                                        <p:animScale>
                                          <p:cBhvr>
                                            <p:cTn id="16" dur="500" fill="hold"/>
                                            <p:tgtEl>
                                              <p:spTgt spid="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8" presetClass="emph" presetSubtype="0" repeatCount="indefinite" fill="hold" grpId="1" nodeType="withEffect">
                                      <p:stCondLst>
                                        <p:cond delay="0"/>
                                      </p:stCondLst>
                                      <p:childTnLst>
                                        <p:animRot by="21600000">
                                          <p:cBhvr>
                                            <p:cTn id="9" dur="17500" fill="hold"/>
                                            <p:tgtEl>
                                              <p:spTgt spid="12"/>
                                            </p:tgtEl>
                                            <p:attrNameLst>
                                              <p:attrName>r</p:attrName>
                                            </p:attrNameLst>
                                          </p:cBhvr>
                                        </p:animRot>
                                      </p:childTnLst>
                                    </p:cTn>
                                  </p:par>
                                  <p:par>
                                    <p:cTn id="10" presetID="6" presetClass="emph" presetSubtype="0" repeatCount="indefinite" autoRev="1" fill="hold" grpId="2" nodeType="withEffect">
                                      <p:stCondLst>
                                        <p:cond delay="0"/>
                                      </p:stCondLst>
                                      <p:childTnLst>
                                        <p:animScale>
                                          <p:cBhvr>
                                            <p:cTn id="11" dur="7500" fill="hold"/>
                                            <p:tgtEl>
                                              <p:spTgt spid="12"/>
                                            </p:tgtEl>
                                          </p:cBhvr>
                                          <p:by x="75000" y="75000"/>
                                        </p:animScale>
                                      </p:childTnLst>
                                    </p:cTn>
                                  </p:par>
                                  <p:par>
                                    <p:cTn id="12" presetID="18" presetClass="entr" presetSubtype="12" fill="hold"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cTn>
                                  </p:par>
                                  <p:par>
                                    <p:cTn id="15" presetID="6" presetClass="emph" presetSubtype="0" accel="52000" decel="48000" autoRev="1" fill="hold" nodeType="withEffect">
                                      <p:stCondLst>
                                        <p:cond delay="500"/>
                                      </p:stCondLst>
                                      <p:childTnLst>
                                        <p:animScale>
                                          <p:cBhvr>
                                            <p:cTn id="16" dur="500" fill="hold"/>
                                            <p:tgtEl>
                                              <p:spTgt spid="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2D842-9F4B-1993-774E-BDECFD51552E}"/>
            </a:ext>
          </a:extLst>
        </p:cNvPr>
        <p:cNvGrpSpPr/>
        <p:nvPr/>
      </p:nvGrpSpPr>
      <p:grpSpPr>
        <a:xfrm>
          <a:off x="0" y="0"/>
          <a:ext cx="0" cy="0"/>
          <a:chOff x="0" y="0"/>
          <a:chExt cx="0" cy="0"/>
        </a:xfrm>
      </p:grpSpPr>
      <p:sp>
        <p:nvSpPr>
          <p:cNvPr id="2" name="Luca’s pranks concept">
            <a:extLst>
              <a:ext uri="{FF2B5EF4-FFF2-40B4-BE49-F238E27FC236}">
                <a16:creationId xmlns:a16="http://schemas.microsoft.com/office/drawing/2014/main" id="{93EE37B7-DE76-8122-9E58-985F0239C639}"/>
              </a:ext>
            </a:extLst>
          </p:cNvPr>
          <p:cNvSpPr txBox="1"/>
          <p:nvPr/>
        </p:nvSpPr>
        <p:spPr>
          <a:xfrm>
            <a:off x="848948" y="2403272"/>
            <a:ext cx="2441372" cy="16180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500" b="0">
                <a:latin typeface="Poppins Bold"/>
                <a:ea typeface="Poppins Bold"/>
                <a:cs typeface="Poppins Bold"/>
                <a:sym typeface="Poppins Bold"/>
              </a:defRPr>
            </a:lvl1pPr>
          </a:lstStyle>
          <a:p>
            <a:pPr marL="0" marR="0" lvl="0" indent="0" algn="l" defTabSz="1219169" rtl="0" eaLnBrk="1" fontAlgn="auto" latinLnBrk="0" hangingPunct="0">
              <a:lnSpc>
                <a:spcPct val="90000"/>
              </a:lnSpc>
              <a:spcBef>
                <a:spcPts val="2200"/>
              </a:spcBef>
              <a:spcAft>
                <a:spcPts val="0"/>
              </a:spcAft>
              <a:buClrTx/>
              <a:buSzTx/>
              <a:buFontTx/>
              <a:buNone/>
              <a:tabLst/>
              <a:defRPr/>
            </a:pPr>
            <a:r>
              <a:rPr kumimoji="0" lang="nl-BE" sz="4500" b="0" i="0" u="none" strike="noStrike" kern="0" cap="none" spc="0" normalizeH="0" baseline="0" noProof="0">
                <a:ln>
                  <a:noFill/>
                </a:ln>
                <a:solidFill>
                  <a:srgbClr val="FFFFFF"/>
                </a:solidFill>
                <a:effectLst/>
                <a:uLnTx/>
                <a:uFillTx/>
                <a:latin typeface="Poppins Bold"/>
                <a:cs typeface="Poppins Bold"/>
                <a:sym typeface="Poppins Bold"/>
              </a:rPr>
              <a:t>Project </a:t>
            </a:r>
          </a:p>
          <a:p>
            <a:pPr marL="0" marR="0" lvl="0" indent="0" algn="l" defTabSz="1219169" rtl="0" eaLnBrk="1" fontAlgn="auto" latinLnBrk="0" hangingPunct="0">
              <a:lnSpc>
                <a:spcPct val="90000"/>
              </a:lnSpc>
              <a:spcBef>
                <a:spcPts val="2200"/>
              </a:spcBef>
              <a:spcAft>
                <a:spcPts val="0"/>
              </a:spcAft>
              <a:buClrTx/>
              <a:buSzTx/>
              <a:buFontTx/>
              <a:buNone/>
              <a:tabLst/>
              <a:defRPr/>
            </a:pPr>
            <a:r>
              <a:rPr lang="nl-BE"/>
              <a:t>“xxxxxxx”</a:t>
            </a:r>
            <a:endParaRPr kumimoji="0" sz="4500" b="0" i="0" u="none" strike="noStrike" kern="0" cap="none" spc="0" normalizeH="0" baseline="0" noProof="0">
              <a:ln>
                <a:noFill/>
              </a:ln>
              <a:solidFill>
                <a:srgbClr val="FFFFFF"/>
              </a:solidFill>
              <a:effectLst/>
              <a:uLnTx/>
              <a:uFillTx/>
              <a:latin typeface="Poppins Bold"/>
              <a:cs typeface="Poppins Bold"/>
              <a:sym typeface="Poppins Bold"/>
            </a:endParaRPr>
          </a:p>
        </p:txBody>
      </p:sp>
      <p:pic>
        <p:nvPicPr>
          <p:cNvPr id="3" name="Image 2" descr="Une image contenant Police, Graphique, typographie, noir et blanc&#10;&#10;Le contenu généré par l’IA peut être incorrect.">
            <a:extLst>
              <a:ext uri="{FF2B5EF4-FFF2-40B4-BE49-F238E27FC236}">
                <a16:creationId xmlns:a16="http://schemas.microsoft.com/office/drawing/2014/main" id="{89992C61-A98E-B405-BE8F-960C55085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4741" y="5943790"/>
            <a:ext cx="861172" cy="503021"/>
          </a:xfrm>
          <a:prstGeom prst="rect">
            <a:avLst/>
          </a:prstGeom>
        </p:spPr>
      </p:pic>
      <p:pic>
        <p:nvPicPr>
          <p:cNvPr id="4" name="Image 3" descr="Blue : ressources graphiques">
            <a:extLst>
              <a:ext uri="{FF2B5EF4-FFF2-40B4-BE49-F238E27FC236}">
                <a16:creationId xmlns:a16="http://schemas.microsoft.com/office/drawing/2014/main" id="{F17642DD-7A59-682E-2B6F-7A9CC2573BC0}"/>
              </a:ext>
            </a:extLst>
          </p:cNvPr>
          <p:cNvPicPr>
            <a:picLocks noChangeAspect="1"/>
          </p:cNvPicPr>
          <p:nvPr/>
        </p:nvPicPr>
        <p:blipFill>
          <a:blip r:embed="rId3"/>
          <a:srcRect b="23856"/>
          <a:stretch>
            <a:fillRect/>
          </a:stretch>
        </p:blipFill>
        <p:spPr>
          <a:xfrm>
            <a:off x="9767943" y="6034757"/>
            <a:ext cx="749660" cy="321086"/>
          </a:xfrm>
          <a:prstGeom prst="rect">
            <a:avLst/>
          </a:prstGeom>
        </p:spPr>
      </p:pic>
    </p:spTree>
    <p:extLst>
      <p:ext uri="{BB962C8B-B14F-4D97-AF65-F5344CB8AC3E}">
        <p14:creationId xmlns:p14="http://schemas.microsoft.com/office/powerpoint/2010/main" val="20177662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nning"/>
          <p:cNvSpPr txBox="1">
            <a:spLocks noGrp="1"/>
          </p:cNvSpPr>
          <p:nvPr>
            <p:ph type="body" sz="quarter" idx="21"/>
          </p:nvPr>
        </p:nvSpPr>
        <p:spPr>
          <a:xfrm>
            <a:off x="505301" y="340357"/>
            <a:ext cx="1805238" cy="484748"/>
          </a:xfrm>
          <a:prstGeom prst="rect">
            <a:avLst/>
          </a:prstGeom>
        </p:spPr>
        <p:txBody>
          <a:bodyPr/>
          <a:lstStyle/>
          <a:p>
            <a:r>
              <a:rPr lang="nl-BE">
                <a:solidFill>
                  <a:srgbClr val="7030A0"/>
                </a:solidFill>
              </a:rPr>
              <a:t>Concept</a:t>
            </a:r>
            <a:endParaRPr>
              <a:solidFill>
                <a:srgbClr val="7030A0"/>
              </a:solidFill>
            </a:endParaRPr>
          </a:p>
        </p:txBody>
      </p:sp>
      <p:sp>
        <p:nvSpPr>
          <p:cNvPr id="48" name="Espace réservé du texte 47">
            <a:extLst>
              <a:ext uri="{FF2B5EF4-FFF2-40B4-BE49-F238E27FC236}">
                <a16:creationId xmlns:a16="http://schemas.microsoft.com/office/drawing/2014/main" id="{D91B006A-BC0C-2936-097C-6F080732A47E}"/>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DE5A0A86-5355-440E-257E-2F398AA5C2BE}"/>
              </a:ext>
            </a:extLst>
          </p:cNvPr>
          <p:cNvPicPr>
            <a:picLocks noChangeAspect="1"/>
          </p:cNvPicPr>
          <p:nvPr/>
        </p:nvPicPr>
        <p:blipFill>
          <a:blip r:embed="rId2"/>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189C3ABF-6B0C-359E-4214-4D4B17EDDF3E}"/>
              </a:ext>
            </a:extLst>
          </p:cNvPr>
          <p:cNvPicPr>
            <a:picLocks noChangeAspect="1"/>
          </p:cNvPicPr>
          <p:nvPr/>
        </p:nvPicPr>
        <p:blipFill>
          <a:blip r:embed="rId3"/>
          <a:stretch>
            <a:fillRect/>
          </a:stretch>
        </p:blipFill>
        <p:spPr>
          <a:xfrm>
            <a:off x="11161032" y="6479841"/>
            <a:ext cx="451811" cy="260311"/>
          </a:xfrm>
          <a:prstGeom prst="rect">
            <a:avLst/>
          </a:prstGeom>
          <a:ln w="3175">
            <a:miter lim="400000"/>
          </a:ln>
        </p:spPr>
      </p:pic>
      <p:sp>
        <p:nvSpPr>
          <p:cNvPr id="12" name="Rectangle 18">
            <a:extLst>
              <a:ext uri="{FF2B5EF4-FFF2-40B4-BE49-F238E27FC236}">
                <a16:creationId xmlns:a16="http://schemas.microsoft.com/office/drawing/2014/main" id="{DD605981-9795-65AA-6005-CB2B14BBADF9}"/>
              </a:ext>
            </a:extLst>
          </p:cNvPr>
          <p:cNvSpPr>
            <a:spLocks noChangeArrowheads="1"/>
          </p:cNvSpPr>
          <p:nvPr/>
        </p:nvSpPr>
        <p:spPr bwMode="auto">
          <a:xfrm>
            <a:off x="917207" y="1366554"/>
            <a:ext cx="6424977"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pPr>
            <a:r>
              <a:rPr lang="fr-BE" sz="1600">
                <a:solidFill>
                  <a:srgbClr val="7030A0"/>
                </a:solidFill>
                <a:latin typeface="+mj-lt"/>
                <a:cs typeface="Poppins" pitchFamily="2" charset="77"/>
              </a:rPr>
              <a:t>Infos needed</a:t>
            </a:r>
          </a:p>
          <a:p>
            <a:pPr marL="285750" indent="-285750">
              <a:lnSpc>
                <a:spcPct val="100000"/>
              </a:lnSpc>
              <a:buFont typeface="Arial" panose="020B0604020202020204" pitchFamily="34" charset="0"/>
              <a:buChar char="•"/>
            </a:pPr>
            <a:r>
              <a:rPr lang="fr-BE" sz="1600" b="0">
                <a:solidFill>
                  <a:srgbClr val="7030A0"/>
                </a:solidFill>
                <a:latin typeface="Poppins" pitchFamily="2" charset="77"/>
                <a:cs typeface="Poppins" pitchFamily="2" charset="77"/>
              </a:rPr>
              <a:t>Your Pitch</a:t>
            </a:r>
          </a:p>
          <a:p>
            <a:pPr marL="285750" indent="-285750">
              <a:lnSpc>
                <a:spcPct val="100000"/>
              </a:lnSpc>
              <a:buFont typeface="Arial" panose="020B0604020202020204" pitchFamily="34" charset="0"/>
              <a:buChar char="•"/>
            </a:pPr>
            <a:r>
              <a:rPr lang="fr-BE" sz="1600" b="0">
                <a:solidFill>
                  <a:srgbClr val="7030A0"/>
                </a:solidFill>
                <a:latin typeface="Poppins" pitchFamily="2" charset="77"/>
                <a:cs typeface="Poppins" pitchFamily="2" charset="77"/>
              </a:rPr>
              <a:t>Your Concept</a:t>
            </a:r>
          </a:p>
          <a:p>
            <a:pPr marL="285750" indent="-285750">
              <a:lnSpc>
                <a:spcPct val="100000"/>
              </a:lnSpc>
              <a:buFont typeface="Arial" panose="020B0604020202020204" pitchFamily="34" charset="0"/>
              <a:buChar char="•"/>
            </a:pPr>
            <a:r>
              <a:rPr lang="fr-BE" sz="1600" b="0">
                <a:solidFill>
                  <a:srgbClr val="7030A0"/>
                </a:solidFill>
                <a:latin typeface="Poppins" pitchFamily="2" charset="77"/>
                <a:cs typeface="Poppins" pitchFamily="2" charset="77"/>
              </a:rPr>
              <a:t>Infos &amp; Visuals can be putted here</a:t>
            </a:r>
          </a:p>
        </p:txBody>
      </p:sp>
      <p:sp>
        <p:nvSpPr>
          <p:cNvPr id="2" name="Rectangle aux angles arrondis">
            <a:extLst>
              <a:ext uri="{FF2B5EF4-FFF2-40B4-BE49-F238E27FC236}">
                <a16:creationId xmlns:a16="http://schemas.microsoft.com/office/drawing/2014/main" id="{436191DD-C3BC-3A87-9BE0-032037C04700}"/>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3" name="Format">
            <a:extLst>
              <a:ext uri="{FF2B5EF4-FFF2-40B4-BE49-F238E27FC236}">
                <a16:creationId xmlns:a16="http://schemas.microsoft.com/office/drawing/2014/main" id="{981AB6C6-813D-5145-D508-A3C60E7586B4}"/>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1292-23C4-F671-7441-4075A1D3F4A9}"/>
            </a:ext>
          </a:extLst>
        </p:cNvPr>
        <p:cNvGrpSpPr/>
        <p:nvPr/>
      </p:nvGrpSpPr>
      <p:grpSpPr>
        <a:xfrm>
          <a:off x="0" y="0"/>
          <a:ext cx="0" cy="0"/>
          <a:chOff x="0" y="0"/>
          <a:chExt cx="0" cy="0"/>
        </a:xfrm>
      </p:grpSpPr>
      <p:sp>
        <p:nvSpPr>
          <p:cNvPr id="164" name="Planning">
            <a:extLst>
              <a:ext uri="{FF2B5EF4-FFF2-40B4-BE49-F238E27FC236}">
                <a16:creationId xmlns:a16="http://schemas.microsoft.com/office/drawing/2014/main" id="{C5FC8EDE-3B1B-6FA1-468A-DD78A61D12ED}"/>
              </a:ext>
            </a:extLst>
          </p:cNvPr>
          <p:cNvSpPr txBox="1">
            <a:spLocks noGrp="1"/>
          </p:cNvSpPr>
          <p:nvPr>
            <p:ph type="body" sz="quarter" idx="21"/>
          </p:nvPr>
        </p:nvSpPr>
        <p:spPr>
          <a:xfrm>
            <a:off x="505301" y="340357"/>
            <a:ext cx="4555863" cy="484748"/>
          </a:xfrm>
          <a:prstGeom prst="rect">
            <a:avLst/>
          </a:prstGeom>
        </p:spPr>
        <p:txBody>
          <a:bodyPr/>
          <a:lstStyle/>
          <a:p>
            <a:r>
              <a:rPr lang="nl-BE">
                <a:solidFill>
                  <a:srgbClr val="7030A0"/>
                </a:solidFill>
              </a:rPr>
              <a:t>Insights &amp; Moodboards</a:t>
            </a:r>
            <a:endParaRPr>
              <a:solidFill>
                <a:srgbClr val="7030A0"/>
              </a:solidFill>
            </a:endParaRPr>
          </a:p>
        </p:txBody>
      </p:sp>
      <p:sp>
        <p:nvSpPr>
          <p:cNvPr id="48" name="Espace réservé du texte 47">
            <a:extLst>
              <a:ext uri="{FF2B5EF4-FFF2-40B4-BE49-F238E27FC236}">
                <a16:creationId xmlns:a16="http://schemas.microsoft.com/office/drawing/2014/main" id="{D20C7D08-77C6-84B7-CFA1-705E0AB61499}"/>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9159F171-3130-DBD4-3B06-52CDB8D7A4A4}"/>
              </a:ext>
            </a:extLst>
          </p:cNvPr>
          <p:cNvPicPr>
            <a:picLocks noChangeAspect="1"/>
          </p:cNvPicPr>
          <p:nvPr/>
        </p:nvPicPr>
        <p:blipFill>
          <a:blip r:embed="rId2"/>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50C3CB60-1DE8-E30C-1065-EFBE5BA1F8D7}"/>
              </a:ext>
            </a:extLst>
          </p:cNvPr>
          <p:cNvPicPr>
            <a:picLocks noChangeAspect="1"/>
          </p:cNvPicPr>
          <p:nvPr/>
        </p:nvPicPr>
        <p:blipFill>
          <a:blip r:embed="rId3"/>
          <a:stretch>
            <a:fillRect/>
          </a:stretch>
        </p:blipFill>
        <p:spPr>
          <a:xfrm>
            <a:off x="11161032" y="6479841"/>
            <a:ext cx="451811" cy="260311"/>
          </a:xfrm>
          <a:prstGeom prst="rect">
            <a:avLst/>
          </a:prstGeom>
          <a:ln w="3175">
            <a:miter lim="400000"/>
          </a:ln>
        </p:spPr>
      </p:pic>
      <p:sp>
        <p:nvSpPr>
          <p:cNvPr id="12" name="Rectangle 18">
            <a:extLst>
              <a:ext uri="{FF2B5EF4-FFF2-40B4-BE49-F238E27FC236}">
                <a16:creationId xmlns:a16="http://schemas.microsoft.com/office/drawing/2014/main" id="{D10F2689-8D44-CBD0-82F3-2023BB12FB5B}"/>
              </a:ext>
            </a:extLst>
          </p:cNvPr>
          <p:cNvSpPr>
            <a:spLocks noChangeArrowheads="1"/>
          </p:cNvSpPr>
          <p:nvPr/>
        </p:nvSpPr>
        <p:spPr bwMode="auto">
          <a:xfrm>
            <a:off x="1012161" y="1344455"/>
            <a:ext cx="6424977" cy="139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pPr>
            <a:r>
              <a:rPr lang="fr-BE" sz="1600">
                <a:solidFill>
                  <a:srgbClr val="7030A0"/>
                </a:solidFill>
                <a:latin typeface="+mj-lt"/>
                <a:cs typeface="Poppins" pitchFamily="2" charset="77"/>
              </a:rPr>
              <a:t>Infos needed</a:t>
            </a:r>
          </a:p>
          <a:p>
            <a:pPr marL="285750" indent="-285750">
              <a:lnSpc>
                <a:spcPct val="100000"/>
              </a:lnSpc>
              <a:buFont typeface="Arial" panose="020B0604020202020204" pitchFamily="34" charset="0"/>
              <a:buChar char="•"/>
            </a:pPr>
            <a:r>
              <a:rPr lang="fr-BE" sz="1600" b="0">
                <a:solidFill>
                  <a:srgbClr val="7030A0"/>
                </a:solidFill>
                <a:latin typeface="Poppins" pitchFamily="2" charset="77"/>
                <a:cs typeface="Poppins" pitchFamily="2" charset="77"/>
              </a:rPr>
              <a:t>Worldwide inspirations + URL LINKS</a:t>
            </a:r>
          </a:p>
          <a:p>
            <a:pPr marL="285750" indent="-285750">
              <a:lnSpc>
                <a:spcPct val="100000"/>
              </a:lnSpc>
              <a:buFont typeface="Arial" panose="020B0604020202020204" pitchFamily="34" charset="0"/>
              <a:buChar char="•"/>
            </a:pPr>
            <a:r>
              <a:rPr lang="fr-BE" sz="1600" b="0">
                <a:solidFill>
                  <a:srgbClr val="7030A0"/>
                </a:solidFill>
                <a:latin typeface="Poppins" pitchFamily="2" charset="77"/>
                <a:cs typeface="Poppins" pitchFamily="2" charset="77"/>
              </a:rPr>
              <a:t>Moordboard &amp; Inspiration set-ups</a:t>
            </a:r>
          </a:p>
        </p:txBody>
      </p:sp>
      <p:sp>
        <p:nvSpPr>
          <p:cNvPr id="2" name="Rectangle aux angles arrondis">
            <a:extLst>
              <a:ext uri="{FF2B5EF4-FFF2-40B4-BE49-F238E27FC236}">
                <a16:creationId xmlns:a16="http://schemas.microsoft.com/office/drawing/2014/main" id="{04D59382-3D69-AA9D-BF9B-2614A1F3F7B0}"/>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3" name="Format">
            <a:extLst>
              <a:ext uri="{FF2B5EF4-FFF2-40B4-BE49-F238E27FC236}">
                <a16:creationId xmlns:a16="http://schemas.microsoft.com/office/drawing/2014/main" id="{D83F602A-D835-56B7-D1D7-E38F83A219E2}"/>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Tree>
    <p:extLst>
      <p:ext uri="{BB962C8B-B14F-4D97-AF65-F5344CB8AC3E}">
        <p14:creationId xmlns:p14="http://schemas.microsoft.com/office/powerpoint/2010/main" val="26048686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CCE91-1AB8-2833-9158-3C5E2EF43FA1}"/>
            </a:ext>
          </a:extLst>
        </p:cNvPr>
        <p:cNvGrpSpPr/>
        <p:nvPr/>
      </p:nvGrpSpPr>
      <p:grpSpPr>
        <a:xfrm>
          <a:off x="0" y="0"/>
          <a:ext cx="0" cy="0"/>
          <a:chOff x="0" y="0"/>
          <a:chExt cx="0" cy="0"/>
        </a:xfrm>
      </p:grpSpPr>
      <p:sp>
        <p:nvSpPr>
          <p:cNvPr id="164" name="Planning">
            <a:extLst>
              <a:ext uri="{FF2B5EF4-FFF2-40B4-BE49-F238E27FC236}">
                <a16:creationId xmlns:a16="http://schemas.microsoft.com/office/drawing/2014/main" id="{7EA19DB7-22BB-BE7D-659C-8ECF1E54AB0F}"/>
              </a:ext>
            </a:extLst>
          </p:cNvPr>
          <p:cNvSpPr txBox="1">
            <a:spLocks noGrp="1"/>
          </p:cNvSpPr>
          <p:nvPr>
            <p:ph type="body" sz="quarter" idx="21"/>
          </p:nvPr>
        </p:nvSpPr>
        <p:spPr>
          <a:xfrm>
            <a:off x="505301" y="340357"/>
            <a:ext cx="3402663" cy="484748"/>
          </a:xfrm>
          <a:prstGeom prst="rect">
            <a:avLst/>
          </a:prstGeom>
        </p:spPr>
        <p:txBody>
          <a:bodyPr/>
          <a:lstStyle/>
          <a:p>
            <a:r>
              <a:rPr lang="nl-BE">
                <a:solidFill>
                  <a:srgbClr val="7030A0"/>
                </a:solidFill>
              </a:rPr>
              <a:t>Production Costs</a:t>
            </a:r>
            <a:endParaRPr>
              <a:solidFill>
                <a:srgbClr val="7030A0"/>
              </a:solidFill>
            </a:endParaRPr>
          </a:p>
        </p:txBody>
      </p:sp>
      <p:sp>
        <p:nvSpPr>
          <p:cNvPr id="48" name="Espace réservé du texte 47">
            <a:extLst>
              <a:ext uri="{FF2B5EF4-FFF2-40B4-BE49-F238E27FC236}">
                <a16:creationId xmlns:a16="http://schemas.microsoft.com/office/drawing/2014/main" id="{A427CE6B-C721-A125-CBCE-290034DDC96D}"/>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D6DBD39B-2348-2A25-33B6-D6878BEF1167}"/>
              </a:ext>
            </a:extLst>
          </p:cNvPr>
          <p:cNvPicPr>
            <a:picLocks noChangeAspect="1"/>
          </p:cNvPicPr>
          <p:nvPr/>
        </p:nvPicPr>
        <p:blipFill>
          <a:blip r:embed="rId3"/>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A77582B1-7365-55B0-13F6-83646DC98A6E}"/>
              </a:ext>
            </a:extLst>
          </p:cNvPr>
          <p:cNvPicPr>
            <a:picLocks noChangeAspect="1"/>
          </p:cNvPicPr>
          <p:nvPr/>
        </p:nvPicPr>
        <p:blipFill>
          <a:blip r:embed="rId4"/>
          <a:stretch>
            <a:fillRect/>
          </a:stretch>
        </p:blipFill>
        <p:spPr>
          <a:xfrm>
            <a:off x="11161032" y="6479841"/>
            <a:ext cx="451811" cy="260311"/>
          </a:xfrm>
          <a:prstGeom prst="rect">
            <a:avLst/>
          </a:prstGeom>
          <a:ln w="3175">
            <a:miter lim="400000"/>
          </a:ln>
        </p:spPr>
      </p:pic>
      <p:graphicFrame>
        <p:nvGraphicFramePr>
          <p:cNvPr id="12" name="Tableau 11">
            <a:extLst>
              <a:ext uri="{FF2B5EF4-FFF2-40B4-BE49-F238E27FC236}">
                <a16:creationId xmlns:a16="http://schemas.microsoft.com/office/drawing/2014/main" id="{8162E6A7-1913-CAFD-343E-1D8DA2A835DC}"/>
              </a:ext>
            </a:extLst>
          </p:cNvPr>
          <p:cNvGraphicFramePr>
            <a:graphicFrameLocks noGrp="1"/>
          </p:cNvGraphicFramePr>
          <p:nvPr>
            <p:extLst>
              <p:ext uri="{D42A27DB-BD31-4B8C-83A1-F6EECF244321}">
                <p14:modId xmlns:p14="http://schemas.microsoft.com/office/powerpoint/2010/main" val="3951757747"/>
              </p:ext>
            </p:extLst>
          </p:nvPr>
        </p:nvGraphicFramePr>
        <p:xfrm>
          <a:off x="688230" y="1739154"/>
          <a:ext cx="10607301" cy="4328273"/>
        </p:xfrm>
        <a:graphic>
          <a:graphicData uri="http://schemas.openxmlformats.org/drawingml/2006/table">
            <a:tbl>
              <a:tblPr firstRow="1" firstCol="1" bandRow="1"/>
              <a:tblGrid>
                <a:gridCol w="4032378">
                  <a:extLst>
                    <a:ext uri="{9D8B030D-6E8A-4147-A177-3AD203B41FA5}">
                      <a16:colId xmlns:a16="http://schemas.microsoft.com/office/drawing/2014/main" val="4173165355"/>
                    </a:ext>
                  </a:extLst>
                </a:gridCol>
                <a:gridCol w="1207027">
                  <a:extLst>
                    <a:ext uri="{9D8B030D-6E8A-4147-A177-3AD203B41FA5}">
                      <a16:colId xmlns:a16="http://schemas.microsoft.com/office/drawing/2014/main" val="3684809916"/>
                    </a:ext>
                  </a:extLst>
                </a:gridCol>
                <a:gridCol w="1289494">
                  <a:extLst>
                    <a:ext uri="{9D8B030D-6E8A-4147-A177-3AD203B41FA5}">
                      <a16:colId xmlns:a16="http://schemas.microsoft.com/office/drawing/2014/main" val="4167537269"/>
                    </a:ext>
                  </a:extLst>
                </a:gridCol>
                <a:gridCol w="1289494">
                  <a:extLst>
                    <a:ext uri="{9D8B030D-6E8A-4147-A177-3AD203B41FA5}">
                      <a16:colId xmlns:a16="http://schemas.microsoft.com/office/drawing/2014/main" val="2511870543"/>
                    </a:ext>
                  </a:extLst>
                </a:gridCol>
                <a:gridCol w="2788908">
                  <a:extLst>
                    <a:ext uri="{9D8B030D-6E8A-4147-A177-3AD203B41FA5}">
                      <a16:colId xmlns:a16="http://schemas.microsoft.com/office/drawing/2014/main" val="1755982594"/>
                    </a:ext>
                  </a:extLst>
                </a:gridCol>
              </a:tblGrid>
              <a:tr h="341895">
                <a:tc>
                  <a:txBody>
                    <a:bodyPr/>
                    <a:lstStyle/>
                    <a:p>
                      <a:r>
                        <a:rPr lang="en-US" sz="1600" u="none" strike="noStrike" kern="1200">
                          <a:solidFill>
                            <a:srgbClr val="FFFFFF"/>
                          </a:solidFill>
                          <a:effectLst/>
                          <a:latin typeface="+mj-lt"/>
                          <a:ea typeface="+mn-ea"/>
                          <a:cs typeface="+mn-cs"/>
                        </a:rPr>
                        <a:t>Pre-Production</a:t>
                      </a:r>
                      <a:endParaRPr lang="nl-BE" sz="1600" u="none" strike="noStrike" kern="1200">
                        <a:solidFill>
                          <a:srgbClr val="FFFFFF"/>
                        </a:solidFill>
                        <a:effectLst/>
                        <a:latin typeface="+mj-lt"/>
                        <a:ea typeface="+mn-ea"/>
                        <a:cs typeface="+mn-cs"/>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nl-BE" sz="1100">
                          <a:solidFill>
                            <a:srgbClr val="FFFFFF"/>
                          </a:solidFill>
                          <a:effectLst/>
                          <a:latin typeface="+mn-lt"/>
                          <a:ea typeface="Times New Roman" panose="02020603050405020304" pitchFamily="18" charset="0"/>
                        </a:rPr>
                        <a:t>Price unit</a:t>
                      </a: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nl-BE" sz="1100">
                          <a:solidFill>
                            <a:srgbClr val="FFFFFF"/>
                          </a:solidFill>
                          <a:effectLst/>
                          <a:latin typeface="+mn-lt"/>
                          <a:ea typeface="+mn-ea"/>
                        </a:rPr>
                        <a:t>Number of Days</a:t>
                      </a: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en-US" sz="1100" b="1">
                          <a:solidFill>
                            <a:srgbClr val="FFFFFF"/>
                          </a:solidFill>
                          <a:effectLst/>
                          <a:latin typeface="+mn-lt"/>
                          <a:ea typeface="+mn-ea"/>
                        </a:rPr>
                        <a:t>x €</a:t>
                      </a:r>
                      <a:endParaRPr lang="nl-BE" sz="1100">
                        <a:solidFill>
                          <a:srgbClr val="FFFFFF"/>
                        </a:solidFill>
                        <a:effectLst/>
                        <a:latin typeface="+mn-lt"/>
                        <a:ea typeface="+mn-ea"/>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en-US" sz="1100">
                          <a:solidFill>
                            <a:srgbClr val="FFFFFF"/>
                          </a:solidFill>
                          <a:effectLst/>
                          <a:latin typeface="+mn-lt"/>
                          <a:ea typeface="+mn-ea"/>
                        </a:rPr>
                        <a:t>Comments</a:t>
                      </a:r>
                      <a:endParaRPr lang="nl-BE" sz="1100">
                        <a:solidFill>
                          <a:srgbClr val="FFFFFF"/>
                        </a:solidFill>
                        <a:effectLst/>
                        <a:latin typeface="+mn-lt"/>
                        <a:ea typeface="+mn-ea"/>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extLst>
                  <a:ext uri="{0D108BD9-81ED-4DB2-BD59-A6C34878D82A}">
                    <a16:rowId xmlns:a16="http://schemas.microsoft.com/office/drawing/2014/main" val="1705454109"/>
                  </a:ext>
                </a:extLst>
              </a:tr>
              <a:tr h="212208">
                <a:tc>
                  <a:txBody>
                    <a:bodyPr/>
                    <a:lstStyle/>
                    <a:p>
                      <a:r>
                        <a:rPr lang="fr-BE" sz="1100">
                          <a:solidFill>
                            <a:srgbClr val="000000"/>
                          </a:solidFill>
                          <a:effectLst/>
                          <a:latin typeface="+mn-lt"/>
                          <a:ea typeface="Times New Roman" panose="02020603050405020304" pitchFamily="18" charset="0"/>
                        </a:rPr>
                        <a:t>Preparation</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7146362"/>
                  </a:ext>
                </a:extLst>
              </a:tr>
              <a:tr h="212208">
                <a:tc>
                  <a:txBody>
                    <a:bodyPr/>
                    <a:lstStyle/>
                    <a:p>
                      <a:r>
                        <a:rPr lang="en-US" sz="1100">
                          <a:solidFill>
                            <a:srgbClr val="000000"/>
                          </a:solidFill>
                          <a:effectLst/>
                          <a:latin typeface="+mn-lt"/>
                          <a:ea typeface="Times New Roman" panose="02020603050405020304" pitchFamily="18" charset="0"/>
                        </a:rPr>
                        <a:t>Copy Writing</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5978197"/>
                  </a:ext>
                </a:extLst>
              </a:tr>
              <a:tr h="212208">
                <a:tc>
                  <a:txBody>
                    <a:bodyPr/>
                    <a:lstStyle/>
                    <a:p>
                      <a:r>
                        <a:rPr lang="fr-FR" sz="1100" kern="1200">
                          <a:solidFill>
                            <a:srgbClr val="000000"/>
                          </a:solidFill>
                          <a:effectLst/>
                          <a:latin typeface="+mn-lt"/>
                          <a:ea typeface="+mn-ea"/>
                          <a:cs typeface="+mn-cs"/>
                        </a:rPr>
                        <a:t>Graphism</a:t>
                      </a:r>
                      <a:endParaRPr lang="nl-BE" sz="1100" kern="1200">
                        <a:solidFill>
                          <a:srgbClr val="000000"/>
                        </a:solidFill>
                        <a:effectLst/>
                        <a:latin typeface="+mn-lt"/>
                        <a:ea typeface="Times New Roman" panose="02020603050405020304" pitchFamily="18" charset="0"/>
                        <a:cs typeface="+mn-cs"/>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292929"/>
                  </a:ext>
                </a:extLst>
              </a:tr>
              <a:tr h="308666">
                <a:tc>
                  <a:txBody>
                    <a:bodyPr/>
                    <a:lstStyle/>
                    <a:p>
                      <a:r>
                        <a:rPr lang="en-US" sz="1600" u="none" strike="noStrike" kern="1200">
                          <a:solidFill>
                            <a:srgbClr val="FFFFFF"/>
                          </a:solidFill>
                          <a:effectLst/>
                          <a:latin typeface="+mj-lt"/>
                          <a:ea typeface="+mn-ea"/>
                          <a:cs typeface="+mn-cs"/>
                        </a:rPr>
                        <a:t>Production</a:t>
                      </a:r>
                      <a:endParaRPr lang="nl-BE" sz="1600" u="none" strike="noStrike" kern="1200">
                        <a:solidFill>
                          <a:srgbClr val="FFFFFF"/>
                        </a:solidFill>
                        <a:effectLst/>
                        <a:latin typeface="+mj-lt"/>
                        <a:ea typeface="+mn-ea"/>
                        <a:cs typeface="+mn-cs"/>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nl-BE" sz="1100">
                          <a:solidFill>
                            <a:srgbClr val="FFFFFF"/>
                          </a:solidFill>
                          <a:effectLst/>
                          <a:latin typeface="+mn-lt"/>
                          <a:ea typeface="Times New Roman" panose="02020603050405020304" pitchFamily="18" charset="0"/>
                        </a:rPr>
                        <a:t>Price unit</a:t>
                      </a: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nl-BE" sz="1100">
                          <a:solidFill>
                            <a:srgbClr val="FFFFFF"/>
                          </a:solidFill>
                          <a:effectLst/>
                          <a:latin typeface="+mn-lt"/>
                          <a:ea typeface="+mn-ea"/>
                        </a:rPr>
                        <a:t>Number of Days</a:t>
                      </a: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en-US" sz="1100" b="1">
                          <a:solidFill>
                            <a:srgbClr val="FFFFFF"/>
                          </a:solidFill>
                          <a:effectLst/>
                          <a:latin typeface="+mn-lt"/>
                          <a:ea typeface="+mn-ea"/>
                        </a:rPr>
                        <a:t>x €</a:t>
                      </a:r>
                      <a:endParaRPr lang="nl-BE" sz="1100">
                        <a:solidFill>
                          <a:srgbClr val="FFFFFF"/>
                        </a:solidFill>
                        <a:effectLst/>
                        <a:latin typeface="+mn-lt"/>
                        <a:ea typeface="+mn-ea"/>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en-US" sz="1100">
                          <a:solidFill>
                            <a:srgbClr val="FFFFFF"/>
                          </a:solidFill>
                          <a:effectLst/>
                          <a:latin typeface="+mn-lt"/>
                          <a:ea typeface="+mn-ea"/>
                        </a:rPr>
                        <a:t>Comments</a:t>
                      </a:r>
                      <a:endParaRPr lang="nl-BE" sz="1100">
                        <a:solidFill>
                          <a:srgbClr val="FFFFFF"/>
                        </a:solidFill>
                        <a:effectLst/>
                        <a:latin typeface="+mn-lt"/>
                        <a:ea typeface="+mn-ea"/>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extLst>
                  <a:ext uri="{0D108BD9-81ED-4DB2-BD59-A6C34878D82A}">
                    <a16:rowId xmlns:a16="http://schemas.microsoft.com/office/drawing/2014/main" val="1926212961"/>
                  </a:ext>
                </a:extLst>
              </a:tr>
              <a:tr h="212208">
                <a:tc>
                  <a:txBody>
                    <a:bodyPr/>
                    <a:lstStyle/>
                    <a:p>
                      <a:r>
                        <a:rPr lang="en-US" sz="1100">
                          <a:solidFill>
                            <a:srgbClr val="000000"/>
                          </a:solidFill>
                          <a:effectLst/>
                          <a:latin typeface="+mn-lt"/>
                          <a:ea typeface="Times New Roman" panose="02020603050405020304" pitchFamily="18" charset="0"/>
                        </a:rPr>
                        <a:t>Video Producer</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0438761"/>
                  </a:ext>
                </a:extLst>
              </a:tr>
              <a:tr h="212208">
                <a:tc>
                  <a:txBody>
                    <a:bodyPr/>
                    <a:lstStyle/>
                    <a:p>
                      <a:r>
                        <a:rPr lang="en-US" sz="1100">
                          <a:solidFill>
                            <a:srgbClr val="000000"/>
                          </a:solidFill>
                          <a:effectLst/>
                          <a:latin typeface="+mn-lt"/>
                          <a:ea typeface="Times New Roman" panose="02020603050405020304" pitchFamily="18" charset="0"/>
                        </a:rPr>
                        <a:t>Video Framer</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9709357"/>
                  </a:ext>
                </a:extLst>
              </a:tr>
              <a:tr h="212208">
                <a:tc>
                  <a:txBody>
                    <a:bodyPr/>
                    <a:lstStyle/>
                    <a:p>
                      <a:r>
                        <a:rPr lang="en-US" sz="1100">
                          <a:solidFill>
                            <a:srgbClr val="000000"/>
                          </a:solidFill>
                          <a:effectLst/>
                          <a:latin typeface="+mn-lt"/>
                          <a:ea typeface="Times New Roman" panose="02020603050405020304" pitchFamily="18" charset="0"/>
                        </a:rPr>
                        <a:t>Sound Engineer</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0017455"/>
                  </a:ext>
                </a:extLst>
              </a:tr>
              <a:tr h="301676">
                <a:tc>
                  <a:txBody>
                    <a:bodyPr/>
                    <a:lstStyle/>
                    <a:p>
                      <a:r>
                        <a:rPr lang="en-US" sz="1100">
                          <a:solidFill>
                            <a:srgbClr val="000000"/>
                          </a:solidFill>
                          <a:effectLst/>
                          <a:latin typeface="+mn-lt"/>
                          <a:ea typeface="Times New Roman" panose="02020603050405020304" pitchFamily="18" charset="0"/>
                        </a:rPr>
                        <a:t>Make Up artist</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9339377"/>
                  </a:ext>
                </a:extLst>
              </a:tr>
              <a:tr h="212208">
                <a:tc>
                  <a:txBody>
                    <a:bodyPr/>
                    <a:lstStyle/>
                    <a:p>
                      <a:r>
                        <a:rPr lang="fr-BE" sz="1100">
                          <a:solidFill>
                            <a:schemeClr val="bg2">
                              <a:lumMod val="10000"/>
                            </a:schemeClr>
                          </a:solidFill>
                          <a:effectLst/>
                          <a:latin typeface="+mn-lt"/>
                          <a:ea typeface="Times New Roman" panose="02020603050405020304" pitchFamily="18" charset="0"/>
                        </a:rPr>
                        <a:t>Photographer</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7078847"/>
                  </a:ext>
                </a:extLst>
              </a:tr>
              <a:tr h="212208">
                <a:tc>
                  <a:txBody>
                    <a:bodyPr/>
                    <a:lstStyle/>
                    <a:p>
                      <a:r>
                        <a:rPr lang="en-US" sz="1100">
                          <a:solidFill>
                            <a:srgbClr val="000000"/>
                          </a:solidFill>
                          <a:effectLst/>
                          <a:latin typeface="+mn-lt"/>
                          <a:ea typeface="Times New Roman" panose="02020603050405020304" pitchFamily="18" charset="0"/>
                        </a:rPr>
                        <a:t>Product Assistant</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0937528"/>
                  </a:ext>
                </a:extLst>
              </a:tr>
              <a:tr h="212208">
                <a:tc>
                  <a:txBody>
                    <a:bodyPr/>
                    <a:lstStyle/>
                    <a:p>
                      <a:r>
                        <a:rPr lang="fr-BE" sz="1100">
                          <a:solidFill>
                            <a:schemeClr val="bg2">
                              <a:lumMod val="10000"/>
                            </a:schemeClr>
                          </a:solidFill>
                          <a:effectLst/>
                          <a:latin typeface="+mn-lt"/>
                          <a:ea typeface="Times New Roman" panose="02020603050405020304" pitchFamily="18" charset="0"/>
                        </a:rPr>
                        <a:t>Production insurances</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000000"/>
                          </a:solidFill>
                          <a:effectLst/>
                          <a:latin typeface="+mn-lt"/>
                          <a:ea typeface="Times New Roman" panose="02020603050405020304" pitchFamily="18" charset="0"/>
                        </a:rPr>
                        <a:t>x €</a:t>
                      </a:r>
                      <a:endParaRPr lang="nl-BE" sz="1100">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6837980"/>
                  </a:ext>
                </a:extLst>
              </a:tr>
              <a:tr h="308666">
                <a:tc>
                  <a:txBody>
                    <a:bodyPr/>
                    <a:lstStyle/>
                    <a:p>
                      <a:r>
                        <a:rPr lang="en-US" sz="1600" u="none" strike="noStrike" kern="1200">
                          <a:solidFill>
                            <a:srgbClr val="FFFFFF"/>
                          </a:solidFill>
                          <a:effectLst/>
                          <a:latin typeface="+mj-lt"/>
                          <a:ea typeface="+mn-ea"/>
                          <a:cs typeface="+mn-cs"/>
                        </a:rPr>
                        <a:t>Post Production</a:t>
                      </a:r>
                      <a:endParaRPr lang="nl-BE" sz="1600" u="none" strike="noStrike" kern="1200">
                        <a:solidFill>
                          <a:srgbClr val="FFFFFF"/>
                        </a:solidFill>
                        <a:effectLst/>
                        <a:latin typeface="+mj-lt"/>
                        <a:ea typeface="+mn-ea"/>
                        <a:cs typeface="+mn-cs"/>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nl-BE" sz="1100">
                          <a:solidFill>
                            <a:srgbClr val="FFFFFF"/>
                          </a:solidFill>
                          <a:effectLst/>
                          <a:latin typeface="+mn-lt"/>
                          <a:ea typeface="Times New Roman" panose="02020603050405020304" pitchFamily="18" charset="0"/>
                        </a:rPr>
                        <a:t>Price unit</a:t>
                      </a: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nl-BE" sz="1100">
                          <a:solidFill>
                            <a:srgbClr val="FFFFFF"/>
                          </a:solidFill>
                          <a:effectLst/>
                          <a:latin typeface="+mn-lt"/>
                          <a:ea typeface="+mn-ea"/>
                        </a:rPr>
                        <a:t>Number of Days</a:t>
                      </a: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en-US" sz="1100" b="1">
                          <a:solidFill>
                            <a:srgbClr val="FFFFFF"/>
                          </a:solidFill>
                          <a:effectLst/>
                          <a:latin typeface="+mn-lt"/>
                          <a:ea typeface="+mn-ea"/>
                        </a:rPr>
                        <a:t>x €</a:t>
                      </a:r>
                      <a:endParaRPr lang="nl-BE" sz="1100">
                        <a:solidFill>
                          <a:srgbClr val="FFFFFF"/>
                        </a:solidFill>
                        <a:effectLst/>
                        <a:latin typeface="+mn-lt"/>
                        <a:ea typeface="+mn-ea"/>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tc>
                  <a:txBody>
                    <a:bodyPr/>
                    <a:lstStyle/>
                    <a:p>
                      <a:pPr algn="ctr"/>
                      <a:r>
                        <a:rPr lang="en-US" sz="1100">
                          <a:solidFill>
                            <a:srgbClr val="FFFFFF"/>
                          </a:solidFill>
                          <a:effectLst/>
                          <a:latin typeface="+mn-lt"/>
                          <a:ea typeface="Times New Roman" panose="02020603050405020304" pitchFamily="18" charset="0"/>
                        </a:rPr>
                        <a:t>Comments</a:t>
                      </a:r>
                      <a:endParaRPr lang="nl-BE" sz="1100">
                        <a:solidFill>
                          <a:srgbClr val="FFFFFF"/>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82C3"/>
                    </a:solidFill>
                  </a:tcPr>
                </a:tc>
                <a:extLst>
                  <a:ext uri="{0D108BD9-81ED-4DB2-BD59-A6C34878D82A}">
                    <a16:rowId xmlns:a16="http://schemas.microsoft.com/office/drawing/2014/main" val="3421006289"/>
                  </a:ext>
                </a:extLst>
              </a:tr>
              <a:tr h="212208">
                <a:tc>
                  <a:txBody>
                    <a:bodyPr/>
                    <a:lstStyle/>
                    <a:p>
                      <a:r>
                        <a:rPr lang="fr-BE" sz="1100">
                          <a:solidFill>
                            <a:schemeClr val="bg2">
                              <a:lumMod val="10000"/>
                            </a:schemeClr>
                          </a:solidFill>
                          <a:effectLst/>
                          <a:latin typeface="+mn-lt"/>
                          <a:ea typeface="Times New Roman" panose="02020603050405020304" pitchFamily="18" charset="0"/>
                        </a:rPr>
                        <a:t>Format 9/16 Video</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chemeClr val="bg2">
                              <a:lumMod val="10000"/>
                            </a:schemeClr>
                          </a:solidFill>
                          <a:effectLst/>
                          <a:latin typeface="+mn-lt"/>
                          <a:ea typeface="Times New Roman" panose="02020603050405020304" pitchFamily="18" charset="0"/>
                        </a:rPr>
                        <a:t>700 €</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chemeClr val="bg2">
                              <a:lumMod val="10000"/>
                            </a:schemeClr>
                          </a:solidFill>
                          <a:effectLst/>
                          <a:latin typeface="+mn-lt"/>
                          <a:ea typeface="Times New Roman" panose="02020603050405020304" pitchFamily="18" charset="0"/>
                        </a:rPr>
                        <a:t>3.500 €</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7443868"/>
                  </a:ext>
                </a:extLst>
              </a:tr>
              <a:tr h="212208">
                <a:tc>
                  <a:txBody>
                    <a:bodyPr/>
                    <a:lstStyle/>
                    <a:p>
                      <a:r>
                        <a:rPr lang="fr-BE" sz="1100">
                          <a:solidFill>
                            <a:schemeClr val="bg2">
                              <a:lumMod val="10000"/>
                            </a:schemeClr>
                          </a:solidFill>
                          <a:effectLst/>
                          <a:latin typeface="+mn-lt"/>
                          <a:ea typeface="Times New Roman" panose="02020603050405020304" pitchFamily="18" charset="0"/>
                        </a:rPr>
                        <a:t>Format 16/9 Video</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a:solidFill>
                            <a:schemeClr val="bg2">
                              <a:lumMod val="10000"/>
                            </a:schemeClr>
                          </a:solidFill>
                          <a:effectLst/>
                          <a:latin typeface="+mn-lt"/>
                          <a:ea typeface="Times New Roman" panose="02020603050405020304" pitchFamily="18" charset="0"/>
                        </a:rPr>
                        <a:t>1.700 €</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a:solidFill>
                            <a:schemeClr val="bg2">
                              <a:lumMod val="10000"/>
                            </a:schemeClr>
                          </a:solidFill>
                          <a:effectLst/>
                          <a:latin typeface="+mn-lt"/>
                          <a:ea typeface="Times New Roman" panose="02020603050405020304" pitchFamily="18" charset="0"/>
                        </a:rPr>
                        <a:t>1.700 €</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2083601"/>
                  </a:ext>
                </a:extLst>
              </a:tr>
              <a:tr h="212208">
                <a:tc>
                  <a:txBody>
                    <a:bodyPr/>
                    <a:lstStyle/>
                    <a:p>
                      <a:r>
                        <a:rPr lang="fr-BE" sz="1100">
                          <a:solidFill>
                            <a:schemeClr val="bg2">
                              <a:lumMod val="10000"/>
                            </a:schemeClr>
                          </a:solidFill>
                          <a:effectLst/>
                          <a:latin typeface="+mn-lt"/>
                          <a:ea typeface="Times New Roman" panose="02020603050405020304" pitchFamily="18" charset="0"/>
                        </a:rPr>
                        <a:t>Format mp3 or wav</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BE" sz="1100">
                          <a:solidFill>
                            <a:schemeClr val="bg2">
                              <a:lumMod val="10000"/>
                            </a:schemeClr>
                          </a:solidFill>
                          <a:effectLst/>
                          <a:latin typeface="+mn-lt"/>
                          <a:ea typeface="Times New Roman" panose="02020603050405020304" pitchFamily="18" charset="0"/>
                        </a:rPr>
                        <a:t>250 €</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100">
                          <a:solidFill>
                            <a:schemeClr val="bg2">
                              <a:lumMod val="10000"/>
                            </a:schemeClr>
                          </a:solidFill>
                          <a:effectLst/>
                          <a:latin typeface="+mn-lt"/>
                          <a:ea typeface="Times New Roman" panose="02020603050405020304" pitchFamily="18" charset="0"/>
                        </a:rPr>
                        <a:t>250 €</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3871688"/>
                  </a:ext>
                </a:extLst>
              </a:tr>
              <a:tr h="212208">
                <a:tc>
                  <a:txBody>
                    <a:bodyPr/>
                    <a:lstStyle/>
                    <a:p>
                      <a:r>
                        <a:rPr lang="fr-BE" sz="1100">
                          <a:solidFill>
                            <a:schemeClr val="bg2">
                              <a:lumMod val="10000"/>
                            </a:schemeClr>
                          </a:solidFill>
                          <a:effectLst/>
                          <a:latin typeface="+mn-lt"/>
                          <a:ea typeface="Times New Roman" panose="02020603050405020304" pitchFamily="18" charset="0"/>
                        </a:rPr>
                        <a:t>Social Visuals</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BE" sz="1100">
                          <a:solidFill>
                            <a:schemeClr val="bg2">
                              <a:lumMod val="10000"/>
                            </a:schemeClr>
                          </a:solidFill>
                          <a:effectLst/>
                          <a:latin typeface="+mn-lt"/>
                          <a:ea typeface="Times New Roman" panose="02020603050405020304" pitchFamily="18" charset="0"/>
                        </a:rPr>
                        <a:t>700 €</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100">
                          <a:solidFill>
                            <a:schemeClr val="bg2">
                              <a:lumMod val="10000"/>
                            </a:schemeClr>
                          </a:solidFill>
                          <a:effectLst/>
                          <a:latin typeface="+mn-lt"/>
                          <a:ea typeface="Times New Roman" panose="02020603050405020304" pitchFamily="18" charset="0"/>
                        </a:rPr>
                        <a:t>700 €</a:t>
                      </a:r>
                      <a:endParaRPr lang="nl-BE" sz="1100">
                        <a:solidFill>
                          <a:schemeClr val="bg2">
                            <a:lumMod val="10000"/>
                          </a:schemeClr>
                        </a:solidFill>
                        <a:effectLst/>
                        <a:latin typeface="+mn-lt"/>
                        <a:ea typeface="Times New Roman" panose="02020603050405020304" pitchFamily="18" charset="0"/>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sz="1100">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2015757"/>
                  </a:ext>
                </a:extLst>
              </a:tr>
              <a:tr h="308666">
                <a:tc>
                  <a:txBody>
                    <a:bodyPr/>
                    <a:lstStyle/>
                    <a:p>
                      <a:r>
                        <a:rPr lang="en-US" sz="1600" u="none" strike="noStrike" kern="1200">
                          <a:solidFill>
                            <a:srgbClr val="FFFFFF"/>
                          </a:solidFill>
                          <a:effectLst/>
                          <a:latin typeface="+mj-lt"/>
                          <a:ea typeface="+mn-ea"/>
                          <a:cs typeface="+mn-cs"/>
                        </a:rPr>
                        <a:t>TOTAL</a:t>
                      </a:r>
                      <a:endParaRPr lang="nl-BE" sz="1600" u="none" strike="noStrike" kern="1200">
                        <a:solidFill>
                          <a:srgbClr val="FFFFFF"/>
                        </a:solidFill>
                        <a:effectLst/>
                        <a:latin typeface="+mj-lt"/>
                        <a:ea typeface="+mn-ea"/>
                        <a:cs typeface="+mn-cs"/>
                      </a:endParaRPr>
                    </a:p>
                  </a:txBody>
                  <a:tcPr marL="29472" marR="29472"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nl-BE" sz="1100">
                        <a:solidFill>
                          <a:srgbClr val="FFFFFF"/>
                        </a:solidFill>
                        <a:effectLst/>
                        <a:latin typeface="+mn-lt"/>
                        <a:ea typeface="Times New Roman" panose="02020603050405020304" pitchFamily="18" charset="0"/>
                      </a:endParaRPr>
                    </a:p>
                  </a:txBody>
                  <a:tcPr marL="29472" marR="29472"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nl-BE" sz="1100">
                        <a:solidFill>
                          <a:srgbClr val="FFFFFF"/>
                        </a:solidFill>
                        <a:effectLst/>
                        <a:latin typeface="+mn-lt"/>
                        <a:ea typeface="+mn-ea"/>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100" b="1">
                          <a:solidFill>
                            <a:srgbClr val="FFFFFF"/>
                          </a:solidFill>
                          <a:effectLst/>
                          <a:latin typeface="+mn-lt"/>
                          <a:ea typeface="+mn-ea"/>
                        </a:rPr>
                        <a:t>x €</a:t>
                      </a:r>
                      <a:endParaRPr lang="nl-BE" sz="1100">
                        <a:solidFill>
                          <a:srgbClr val="FFFFFF"/>
                        </a:solidFill>
                        <a:effectLst/>
                        <a:latin typeface="+mn-lt"/>
                        <a:ea typeface="+mn-ea"/>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nl-BE" sz="1100">
                        <a:solidFill>
                          <a:srgbClr val="FFFFFF"/>
                        </a:solidFill>
                        <a:effectLst/>
                        <a:latin typeface="+mn-lt"/>
                      </a:endParaRPr>
                    </a:p>
                  </a:txBody>
                  <a:tcPr marL="29472" marR="2947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02328539"/>
                  </a:ext>
                </a:extLst>
              </a:tr>
            </a:tbl>
          </a:graphicData>
        </a:graphic>
      </p:graphicFrame>
      <p:sp>
        <p:nvSpPr>
          <p:cNvPr id="13" name="Rectangle 18">
            <a:extLst>
              <a:ext uri="{FF2B5EF4-FFF2-40B4-BE49-F238E27FC236}">
                <a16:creationId xmlns:a16="http://schemas.microsoft.com/office/drawing/2014/main" id="{D38362C4-692E-F168-B4E0-6295AD3CB1A3}"/>
              </a:ext>
            </a:extLst>
          </p:cNvPr>
          <p:cNvSpPr>
            <a:spLocks noChangeArrowheads="1"/>
          </p:cNvSpPr>
          <p:nvPr/>
        </p:nvSpPr>
        <p:spPr bwMode="auto">
          <a:xfrm>
            <a:off x="695475" y="1267706"/>
            <a:ext cx="64249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pPr>
            <a:r>
              <a:rPr lang="fr-BE" sz="1600">
                <a:solidFill>
                  <a:srgbClr val="7030A0"/>
                </a:solidFill>
                <a:latin typeface="Poppins" pitchFamily="2" charset="77"/>
                <a:cs typeface="Poppins" pitchFamily="2" charset="77"/>
              </a:rPr>
              <a:t>Fill-in the table </a:t>
            </a:r>
            <a:r>
              <a:rPr lang="fr-BE" sz="1600" b="0">
                <a:solidFill>
                  <a:srgbClr val="7030A0"/>
                </a:solidFill>
                <a:latin typeface="Poppins" pitchFamily="2" charset="77"/>
                <a:cs typeface="Poppins" pitchFamily="2" charset="77"/>
              </a:rPr>
              <a:t>(not every line if not necessay)</a:t>
            </a:r>
          </a:p>
        </p:txBody>
      </p:sp>
      <p:sp>
        <p:nvSpPr>
          <p:cNvPr id="2" name="Rectangle aux angles arrondis">
            <a:extLst>
              <a:ext uri="{FF2B5EF4-FFF2-40B4-BE49-F238E27FC236}">
                <a16:creationId xmlns:a16="http://schemas.microsoft.com/office/drawing/2014/main" id="{EBB2B9F0-C887-48FF-ECFA-417F90A61C29}"/>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3" name="Format">
            <a:extLst>
              <a:ext uri="{FF2B5EF4-FFF2-40B4-BE49-F238E27FC236}">
                <a16:creationId xmlns:a16="http://schemas.microsoft.com/office/drawing/2014/main" id="{DF757708-4926-C351-59F2-CB084CEE1531}"/>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Tree>
    <p:extLst>
      <p:ext uri="{BB962C8B-B14F-4D97-AF65-F5344CB8AC3E}">
        <p14:creationId xmlns:p14="http://schemas.microsoft.com/office/powerpoint/2010/main" val="12172056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EE75D-317E-3AC9-B2CA-22E4388E9BBE}"/>
            </a:ext>
          </a:extLst>
        </p:cNvPr>
        <p:cNvGrpSpPr/>
        <p:nvPr/>
      </p:nvGrpSpPr>
      <p:grpSpPr>
        <a:xfrm>
          <a:off x="0" y="0"/>
          <a:ext cx="0" cy="0"/>
          <a:chOff x="0" y="0"/>
          <a:chExt cx="0" cy="0"/>
        </a:xfrm>
      </p:grpSpPr>
      <p:sp>
        <p:nvSpPr>
          <p:cNvPr id="2" name="Luca’s pranks concept">
            <a:extLst>
              <a:ext uri="{FF2B5EF4-FFF2-40B4-BE49-F238E27FC236}">
                <a16:creationId xmlns:a16="http://schemas.microsoft.com/office/drawing/2014/main" id="{32F675D1-543B-1ADB-35FF-0E9AF82E3A20}"/>
              </a:ext>
            </a:extLst>
          </p:cNvPr>
          <p:cNvSpPr txBox="1"/>
          <p:nvPr/>
        </p:nvSpPr>
        <p:spPr>
          <a:xfrm>
            <a:off x="848948" y="2411928"/>
            <a:ext cx="4005903" cy="160075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500" b="0">
                <a:latin typeface="Poppins Bold"/>
                <a:ea typeface="Poppins Bold"/>
                <a:cs typeface="Poppins Bold"/>
                <a:sym typeface="Poppins Bold"/>
              </a:defRPr>
            </a:lvl1pPr>
          </a:lstStyle>
          <a:p>
            <a:pPr marL="0" marR="0" lvl="0" indent="0" algn="l" defTabSz="1219169" rtl="0" eaLnBrk="1" fontAlgn="auto" latinLnBrk="0" hangingPunct="0">
              <a:lnSpc>
                <a:spcPct val="90000"/>
              </a:lnSpc>
              <a:spcBef>
                <a:spcPts val="2200"/>
              </a:spcBef>
              <a:spcAft>
                <a:spcPts val="0"/>
              </a:spcAft>
              <a:buClrTx/>
              <a:buSzTx/>
              <a:buFontTx/>
              <a:buNone/>
              <a:tabLst/>
              <a:defRPr/>
            </a:pPr>
            <a:r>
              <a:rPr lang="nl-BE"/>
              <a:t>Content strategy</a:t>
            </a:r>
          </a:p>
          <a:p>
            <a:pPr marL="0" marR="0" lvl="0" indent="0" algn="l" defTabSz="1219169" rtl="0" eaLnBrk="1" fontAlgn="auto" latinLnBrk="0" hangingPunct="0">
              <a:lnSpc>
                <a:spcPct val="90000"/>
              </a:lnSpc>
              <a:spcBef>
                <a:spcPts val="2200"/>
              </a:spcBef>
              <a:spcAft>
                <a:spcPts val="0"/>
              </a:spcAft>
              <a:buClrTx/>
              <a:buSzTx/>
              <a:buFontTx/>
              <a:buNone/>
              <a:tabLst/>
              <a:defRPr/>
            </a:pPr>
            <a:r>
              <a:rPr kumimoji="0" lang="nl-BE" sz="4500" b="0" i="0" u="none" strike="noStrike" kern="0" cap="none" spc="0" normalizeH="0" baseline="0" noProof="0">
                <a:ln>
                  <a:noFill/>
                </a:ln>
                <a:solidFill>
                  <a:srgbClr val="FFFFFF"/>
                </a:solidFill>
                <a:effectLst/>
                <a:uLnTx/>
                <a:uFillTx/>
                <a:latin typeface="Poppins Bold"/>
                <a:cs typeface="Poppins Bold"/>
                <a:sym typeface="Poppins Bold"/>
              </a:rPr>
              <a:t>&amp; Timeline</a:t>
            </a:r>
            <a:endParaRPr kumimoji="0" sz="4500" b="0" i="0" u="none" strike="noStrike" kern="0" cap="none" spc="0" normalizeH="0" baseline="0" noProof="0">
              <a:ln>
                <a:noFill/>
              </a:ln>
              <a:solidFill>
                <a:srgbClr val="FFFFFF"/>
              </a:solidFill>
              <a:effectLst/>
              <a:uLnTx/>
              <a:uFillTx/>
              <a:latin typeface="Poppins Bold"/>
              <a:cs typeface="Poppins Bold"/>
              <a:sym typeface="Poppins Bold"/>
            </a:endParaRPr>
          </a:p>
        </p:txBody>
      </p:sp>
      <p:pic>
        <p:nvPicPr>
          <p:cNvPr id="3" name="Image 2" descr="Une image contenant Police, Graphique, typographie, noir et blanc&#10;&#10;Le contenu généré par l’IA peut être incorrect.">
            <a:extLst>
              <a:ext uri="{FF2B5EF4-FFF2-40B4-BE49-F238E27FC236}">
                <a16:creationId xmlns:a16="http://schemas.microsoft.com/office/drawing/2014/main" id="{CA5A9AC3-1CAD-7B8B-765F-C3C6935E5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4741" y="5943790"/>
            <a:ext cx="861172" cy="503021"/>
          </a:xfrm>
          <a:prstGeom prst="rect">
            <a:avLst/>
          </a:prstGeom>
        </p:spPr>
      </p:pic>
      <p:pic>
        <p:nvPicPr>
          <p:cNvPr id="4" name="Image 3" descr="Blue : ressources graphiques">
            <a:extLst>
              <a:ext uri="{FF2B5EF4-FFF2-40B4-BE49-F238E27FC236}">
                <a16:creationId xmlns:a16="http://schemas.microsoft.com/office/drawing/2014/main" id="{70010CF5-E9D9-4FED-1562-3543D3E81A88}"/>
              </a:ext>
            </a:extLst>
          </p:cNvPr>
          <p:cNvPicPr>
            <a:picLocks noChangeAspect="1"/>
          </p:cNvPicPr>
          <p:nvPr/>
        </p:nvPicPr>
        <p:blipFill>
          <a:blip r:embed="rId3"/>
          <a:srcRect b="23856"/>
          <a:stretch>
            <a:fillRect/>
          </a:stretch>
        </p:blipFill>
        <p:spPr>
          <a:xfrm>
            <a:off x="9767943" y="6034757"/>
            <a:ext cx="749660" cy="321086"/>
          </a:xfrm>
          <a:prstGeom prst="rect">
            <a:avLst/>
          </a:prstGeom>
        </p:spPr>
      </p:pic>
    </p:spTree>
    <p:extLst>
      <p:ext uri="{BB962C8B-B14F-4D97-AF65-F5344CB8AC3E}">
        <p14:creationId xmlns:p14="http://schemas.microsoft.com/office/powerpoint/2010/main" val="408250238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B4B9C-36DC-C98C-CEFD-7EBB3B24BFD2}"/>
            </a:ext>
          </a:extLst>
        </p:cNvPr>
        <p:cNvGrpSpPr/>
        <p:nvPr/>
      </p:nvGrpSpPr>
      <p:grpSpPr>
        <a:xfrm>
          <a:off x="0" y="0"/>
          <a:ext cx="0" cy="0"/>
          <a:chOff x="0" y="0"/>
          <a:chExt cx="0" cy="0"/>
        </a:xfrm>
      </p:grpSpPr>
      <p:sp>
        <p:nvSpPr>
          <p:cNvPr id="164" name="Planning">
            <a:extLst>
              <a:ext uri="{FF2B5EF4-FFF2-40B4-BE49-F238E27FC236}">
                <a16:creationId xmlns:a16="http://schemas.microsoft.com/office/drawing/2014/main" id="{19A716C2-8BF7-CDA0-F3DB-28C516B3161B}"/>
              </a:ext>
            </a:extLst>
          </p:cNvPr>
          <p:cNvSpPr txBox="1">
            <a:spLocks noGrp="1"/>
          </p:cNvSpPr>
          <p:nvPr>
            <p:ph type="body" sz="quarter" idx="21"/>
          </p:nvPr>
        </p:nvSpPr>
        <p:spPr>
          <a:xfrm>
            <a:off x="505301" y="340357"/>
            <a:ext cx="3396251" cy="484748"/>
          </a:xfrm>
          <a:prstGeom prst="rect">
            <a:avLst/>
          </a:prstGeom>
        </p:spPr>
        <p:txBody>
          <a:bodyPr/>
          <a:lstStyle/>
          <a:p>
            <a:r>
              <a:rPr lang="nl-BE">
                <a:solidFill>
                  <a:srgbClr val="7030A0"/>
                </a:solidFill>
              </a:rPr>
              <a:t>Content strategy</a:t>
            </a:r>
            <a:endParaRPr>
              <a:solidFill>
                <a:srgbClr val="7030A0"/>
              </a:solidFill>
              <a:latin typeface="Poppins" pitchFamily="2" charset="77"/>
              <a:cs typeface="Poppins" pitchFamily="2" charset="77"/>
            </a:endParaRPr>
          </a:p>
        </p:txBody>
      </p:sp>
      <p:sp>
        <p:nvSpPr>
          <p:cNvPr id="48" name="Espace réservé du texte 47">
            <a:extLst>
              <a:ext uri="{FF2B5EF4-FFF2-40B4-BE49-F238E27FC236}">
                <a16:creationId xmlns:a16="http://schemas.microsoft.com/office/drawing/2014/main" id="{5827ABF2-A592-D33F-7D14-BAE04E355D26}"/>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FCA6A0C7-E7D5-FF42-8257-D90AF78105C5}"/>
              </a:ext>
            </a:extLst>
          </p:cNvPr>
          <p:cNvPicPr>
            <a:picLocks noChangeAspect="1"/>
          </p:cNvPicPr>
          <p:nvPr/>
        </p:nvPicPr>
        <p:blipFill>
          <a:blip r:embed="rId2"/>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DCCDC6C2-A329-FB2C-0A8E-00BAB35DABBA}"/>
              </a:ext>
            </a:extLst>
          </p:cNvPr>
          <p:cNvPicPr>
            <a:picLocks noChangeAspect="1"/>
          </p:cNvPicPr>
          <p:nvPr/>
        </p:nvPicPr>
        <p:blipFill>
          <a:blip r:embed="rId3"/>
          <a:stretch>
            <a:fillRect/>
          </a:stretch>
        </p:blipFill>
        <p:spPr>
          <a:xfrm>
            <a:off x="11161032" y="6479841"/>
            <a:ext cx="451811" cy="260311"/>
          </a:xfrm>
          <a:prstGeom prst="rect">
            <a:avLst/>
          </a:prstGeom>
          <a:ln w="3175">
            <a:miter lim="400000"/>
          </a:ln>
        </p:spPr>
      </p:pic>
      <p:sp>
        <p:nvSpPr>
          <p:cNvPr id="22" name="Max 1 sponsor | MINIMUM 2 WEEKS TV + 4 WEEKS DATA">
            <a:extLst>
              <a:ext uri="{FF2B5EF4-FFF2-40B4-BE49-F238E27FC236}">
                <a16:creationId xmlns:a16="http://schemas.microsoft.com/office/drawing/2014/main" id="{C56AA33E-DBB5-1B05-5EDE-CE6678083F16}"/>
              </a:ext>
            </a:extLst>
          </p:cNvPr>
          <p:cNvSpPr txBox="1"/>
          <p:nvPr/>
        </p:nvSpPr>
        <p:spPr>
          <a:xfrm>
            <a:off x="840581" y="1253543"/>
            <a:ext cx="6245106" cy="22602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8" tIns="35718" rIns="35718" bIns="35718">
            <a:spAutoFit/>
          </a:bodyPr>
          <a:lstStyle/>
          <a:p>
            <a:pPr defTabSz="609570">
              <a:lnSpc>
                <a:spcPct val="100000"/>
              </a:lnSpc>
              <a:spcBef>
                <a:spcPts val="0"/>
              </a:spcBef>
              <a:defRPr sz="1000" b="0">
                <a:solidFill>
                  <a:srgbClr val="232323"/>
                </a:solidFill>
                <a:latin typeface="Poppins Regular"/>
                <a:ea typeface="Poppins Regular"/>
                <a:cs typeface="Poppins Regular"/>
                <a:sym typeface="Poppins Regular"/>
              </a:defRPr>
            </a:pPr>
            <a:endParaRPr/>
          </a:p>
        </p:txBody>
      </p:sp>
      <p:sp>
        <p:nvSpPr>
          <p:cNvPr id="62" name="Rectangle 18">
            <a:extLst>
              <a:ext uri="{FF2B5EF4-FFF2-40B4-BE49-F238E27FC236}">
                <a16:creationId xmlns:a16="http://schemas.microsoft.com/office/drawing/2014/main" id="{11A8AE5A-1F0F-2D16-EF4D-306FADA0BA70}"/>
              </a:ext>
            </a:extLst>
          </p:cNvPr>
          <p:cNvSpPr>
            <a:spLocks noChangeArrowheads="1"/>
          </p:cNvSpPr>
          <p:nvPr/>
        </p:nvSpPr>
        <p:spPr bwMode="auto">
          <a:xfrm>
            <a:off x="917207" y="1366554"/>
            <a:ext cx="6424977"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pPr>
            <a:r>
              <a:rPr lang="fr-BE" sz="1600">
                <a:solidFill>
                  <a:srgbClr val="7030A0"/>
                </a:solidFill>
                <a:latin typeface="+mj-lt"/>
                <a:cs typeface="Poppins" pitchFamily="2" charset="77"/>
              </a:rPr>
              <a:t>Infos needed</a:t>
            </a:r>
          </a:p>
          <a:p>
            <a:pPr marL="285750" indent="-285750">
              <a:lnSpc>
                <a:spcPct val="100000"/>
              </a:lnSpc>
              <a:buFont typeface="Arial" panose="020B0604020202020204" pitchFamily="34" charset="0"/>
              <a:buChar char="•"/>
            </a:pPr>
            <a:r>
              <a:rPr lang="fr-BE" sz="1600" b="0">
                <a:solidFill>
                  <a:srgbClr val="7030A0"/>
                </a:solidFill>
                <a:latin typeface="Poppins" pitchFamily="2" charset="77"/>
                <a:cs typeface="Poppins" pitchFamily="2" charset="77"/>
              </a:rPr>
              <a:t>Your Main content platform</a:t>
            </a:r>
          </a:p>
          <a:p>
            <a:pPr marL="285750" indent="-285750">
              <a:lnSpc>
                <a:spcPct val="100000"/>
              </a:lnSpc>
              <a:buFont typeface="Arial" panose="020B0604020202020204" pitchFamily="34" charset="0"/>
              <a:buChar char="•"/>
            </a:pPr>
            <a:r>
              <a:rPr lang="fr-BE" sz="1600" b="0">
                <a:solidFill>
                  <a:srgbClr val="7030A0"/>
                </a:solidFill>
                <a:latin typeface="Poppins" pitchFamily="2" charset="77"/>
                <a:cs typeface="Poppins" pitchFamily="2" charset="77"/>
              </a:rPr>
              <a:t>Your Promotion platforms</a:t>
            </a:r>
          </a:p>
          <a:p>
            <a:pPr marL="285750" indent="-285750">
              <a:lnSpc>
                <a:spcPct val="100000"/>
              </a:lnSpc>
              <a:buFont typeface="Arial" panose="020B0604020202020204" pitchFamily="34" charset="0"/>
              <a:buChar char="•"/>
            </a:pPr>
            <a:r>
              <a:rPr lang="fr-BE" sz="1600" b="0">
                <a:solidFill>
                  <a:srgbClr val="7030A0"/>
                </a:solidFill>
                <a:latin typeface="Poppins"/>
                <a:cs typeface="Poppins"/>
              </a:rPr>
              <a:t>Where do you associate a sustainable brand</a:t>
            </a:r>
          </a:p>
        </p:txBody>
      </p:sp>
      <p:sp>
        <p:nvSpPr>
          <p:cNvPr id="2" name="Rectangle aux angles arrondis">
            <a:extLst>
              <a:ext uri="{FF2B5EF4-FFF2-40B4-BE49-F238E27FC236}">
                <a16:creationId xmlns:a16="http://schemas.microsoft.com/office/drawing/2014/main" id="{BE418D59-C2E8-A1E1-2F23-D8D2A5909C6E}"/>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3" name="Format">
            <a:extLst>
              <a:ext uri="{FF2B5EF4-FFF2-40B4-BE49-F238E27FC236}">
                <a16:creationId xmlns:a16="http://schemas.microsoft.com/office/drawing/2014/main" id="{14146CF7-D24A-3A65-F808-2407ADD35B4F}"/>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Tree>
    <p:extLst>
      <p:ext uri="{BB962C8B-B14F-4D97-AF65-F5344CB8AC3E}">
        <p14:creationId xmlns:p14="http://schemas.microsoft.com/office/powerpoint/2010/main" val="402310811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08636A2-D9FE-287D-2C64-A7FA6B401460}"/>
            </a:ext>
          </a:extLst>
        </p:cNvPr>
        <p:cNvGrpSpPr/>
        <p:nvPr/>
      </p:nvGrpSpPr>
      <p:grpSpPr>
        <a:xfrm>
          <a:off x="0" y="0"/>
          <a:ext cx="0" cy="0"/>
          <a:chOff x="0" y="0"/>
          <a:chExt cx="0" cy="0"/>
        </a:xfrm>
      </p:grpSpPr>
      <p:sp>
        <p:nvSpPr>
          <p:cNvPr id="164" name="Planning">
            <a:extLst>
              <a:ext uri="{FF2B5EF4-FFF2-40B4-BE49-F238E27FC236}">
                <a16:creationId xmlns:a16="http://schemas.microsoft.com/office/drawing/2014/main" id="{FC7866E0-3A94-8619-122B-946E69B9360F}"/>
              </a:ext>
            </a:extLst>
          </p:cNvPr>
          <p:cNvSpPr txBox="1">
            <a:spLocks noGrp="1"/>
          </p:cNvSpPr>
          <p:nvPr>
            <p:ph type="body" sz="quarter" idx="21"/>
          </p:nvPr>
        </p:nvSpPr>
        <p:spPr>
          <a:xfrm>
            <a:off x="505301" y="340357"/>
            <a:ext cx="5809347" cy="484748"/>
          </a:xfrm>
          <a:prstGeom prst="rect">
            <a:avLst/>
          </a:prstGeom>
        </p:spPr>
        <p:txBody>
          <a:bodyPr/>
          <a:lstStyle/>
          <a:p>
            <a:r>
              <a:rPr lang="nl-BE">
                <a:solidFill>
                  <a:srgbClr val="7030A0"/>
                </a:solidFill>
              </a:rPr>
              <a:t>Content strategy </a:t>
            </a:r>
            <a:r>
              <a:rPr lang="nl-BE">
                <a:solidFill>
                  <a:srgbClr val="7030A0"/>
                </a:solidFill>
                <a:latin typeface="Poppins" pitchFamily="2" charset="77"/>
                <a:cs typeface="Poppins" pitchFamily="2" charset="77"/>
              </a:rPr>
              <a:t>(Promotion)</a:t>
            </a:r>
            <a:endParaRPr>
              <a:solidFill>
                <a:srgbClr val="7030A0"/>
              </a:solidFill>
              <a:latin typeface="Poppins" pitchFamily="2" charset="77"/>
              <a:cs typeface="Poppins" pitchFamily="2" charset="77"/>
            </a:endParaRPr>
          </a:p>
        </p:txBody>
      </p:sp>
      <p:sp>
        <p:nvSpPr>
          <p:cNvPr id="48" name="Espace réservé du texte 47">
            <a:extLst>
              <a:ext uri="{FF2B5EF4-FFF2-40B4-BE49-F238E27FC236}">
                <a16:creationId xmlns:a16="http://schemas.microsoft.com/office/drawing/2014/main" id="{BE61B664-469C-604F-A2E6-BA666901DF49}"/>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5799428C-68F3-39E7-5388-BB9509310D13}"/>
              </a:ext>
            </a:extLst>
          </p:cNvPr>
          <p:cNvPicPr>
            <a:picLocks noChangeAspect="1"/>
          </p:cNvPicPr>
          <p:nvPr/>
        </p:nvPicPr>
        <p:blipFill>
          <a:blip r:embed="rId2"/>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7F7E2F11-738E-46C9-434C-7BEBE62D085A}"/>
              </a:ext>
            </a:extLst>
          </p:cNvPr>
          <p:cNvPicPr>
            <a:picLocks noChangeAspect="1"/>
          </p:cNvPicPr>
          <p:nvPr/>
        </p:nvPicPr>
        <p:blipFill>
          <a:blip r:embed="rId3"/>
          <a:stretch>
            <a:fillRect/>
          </a:stretch>
        </p:blipFill>
        <p:spPr>
          <a:xfrm>
            <a:off x="11161032" y="6479841"/>
            <a:ext cx="451811" cy="260311"/>
          </a:xfrm>
          <a:prstGeom prst="rect">
            <a:avLst/>
          </a:prstGeom>
          <a:ln w="3175">
            <a:miter lim="400000"/>
          </a:ln>
        </p:spPr>
      </p:pic>
      <p:sp>
        <p:nvSpPr>
          <p:cNvPr id="12" name="Rectangle aux angles arrondis">
            <a:extLst>
              <a:ext uri="{FF2B5EF4-FFF2-40B4-BE49-F238E27FC236}">
                <a16:creationId xmlns:a16="http://schemas.microsoft.com/office/drawing/2014/main" id="{893B6A64-8B68-1A6D-0CF1-2A1ACBA251E3}"/>
              </a:ext>
            </a:extLst>
          </p:cNvPr>
          <p:cNvSpPr/>
          <p:nvPr/>
        </p:nvSpPr>
        <p:spPr>
          <a:xfrm>
            <a:off x="809823" y="1505259"/>
            <a:ext cx="10479815" cy="376275"/>
          </a:xfrm>
          <a:prstGeom prst="roundRect">
            <a:avLst>
              <a:gd name="adj" fmla="val 21332"/>
            </a:avLst>
          </a:prstGeom>
          <a:solidFill>
            <a:srgbClr val="0B82C3"/>
          </a:soli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sp>
        <p:nvSpPr>
          <p:cNvPr id="13" name="Broadcast">
            <a:extLst>
              <a:ext uri="{FF2B5EF4-FFF2-40B4-BE49-F238E27FC236}">
                <a16:creationId xmlns:a16="http://schemas.microsoft.com/office/drawing/2014/main" id="{64F21AF3-3594-CC8B-3C80-B91BDC751217}"/>
              </a:ext>
            </a:extLst>
          </p:cNvPr>
          <p:cNvSpPr txBox="1"/>
          <p:nvPr/>
        </p:nvSpPr>
        <p:spPr>
          <a:xfrm>
            <a:off x="1101702" y="1533218"/>
            <a:ext cx="1018300" cy="32035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1400" b="0">
                <a:latin typeface="+mj-lt"/>
                <a:ea typeface="+mj-ea"/>
                <a:cs typeface="+mj-cs"/>
                <a:sym typeface="Poppins SemiBold"/>
              </a:defRPr>
            </a:lvl1pPr>
          </a:lstStyle>
          <a:p>
            <a:r>
              <a:t>Broadcast</a:t>
            </a:r>
          </a:p>
        </p:txBody>
      </p:sp>
      <p:sp>
        <p:nvSpPr>
          <p:cNvPr id="14" name="MONDAY to FRIDAY on TV La Une, around 07:15 pm  | Reruns of next day on TV La Une at 12:35 pm">
            <a:extLst>
              <a:ext uri="{FF2B5EF4-FFF2-40B4-BE49-F238E27FC236}">
                <a16:creationId xmlns:a16="http://schemas.microsoft.com/office/drawing/2014/main" id="{D81BC376-A64B-5767-2576-62581092AAD4}"/>
              </a:ext>
            </a:extLst>
          </p:cNvPr>
          <p:cNvSpPr txBox="1"/>
          <p:nvPr/>
        </p:nvSpPr>
        <p:spPr>
          <a:xfrm>
            <a:off x="2214002" y="1583738"/>
            <a:ext cx="1319271" cy="2260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914400">
              <a:lnSpc>
                <a:spcPct val="100000"/>
              </a:lnSpc>
              <a:spcBef>
                <a:spcPts val="0"/>
              </a:spcBef>
              <a:buFont typeface="Arial"/>
              <a:defRPr sz="1000" b="0">
                <a:latin typeface="Poppins Regular"/>
                <a:ea typeface="Poppins Regular"/>
                <a:cs typeface="Poppins Regular"/>
                <a:sym typeface="Poppins Regular"/>
              </a:defRPr>
            </a:lvl1pPr>
          </a:lstStyle>
          <a:p>
            <a:r>
              <a:rPr lang="nl-BE"/>
              <a:t>DAY – Hour - Period</a:t>
            </a:r>
            <a:endParaRPr/>
          </a:p>
        </p:txBody>
      </p:sp>
      <p:sp>
        <p:nvSpPr>
          <p:cNvPr id="22" name="Max 1 sponsor | MINIMUM 2 WEEKS TV + 4 WEEKS DATA">
            <a:extLst>
              <a:ext uri="{FF2B5EF4-FFF2-40B4-BE49-F238E27FC236}">
                <a16:creationId xmlns:a16="http://schemas.microsoft.com/office/drawing/2014/main" id="{2961A6B6-B704-AAFE-5E2E-BAFE454C9059}"/>
              </a:ext>
            </a:extLst>
          </p:cNvPr>
          <p:cNvSpPr txBox="1"/>
          <p:nvPr/>
        </p:nvSpPr>
        <p:spPr>
          <a:xfrm>
            <a:off x="840581" y="1253543"/>
            <a:ext cx="6245106" cy="2260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spAutoFit/>
          </a:bodyPr>
          <a:lstStyle/>
          <a:p>
            <a:pPr defTabSz="609570">
              <a:lnSpc>
                <a:spcPct val="100000"/>
              </a:lnSpc>
              <a:spcBef>
                <a:spcPts val="0"/>
              </a:spcBef>
              <a:defRPr sz="1000" b="0">
                <a:solidFill>
                  <a:srgbClr val="232323"/>
                </a:solidFill>
                <a:latin typeface="Poppins Regular"/>
                <a:ea typeface="Poppins Regular"/>
                <a:cs typeface="Poppins Regular"/>
                <a:sym typeface="Poppins Regular"/>
              </a:defRPr>
            </a:pPr>
            <a:endParaRPr/>
          </a:p>
        </p:txBody>
      </p:sp>
      <p:sp>
        <p:nvSpPr>
          <p:cNvPr id="37" name="Rectangle aux angles arrondis">
            <a:extLst>
              <a:ext uri="{FF2B5EF4-FFF2-40B4-BE49-F238E27FC236}">
                <a16:creationId xmlns:a16="http://schemas.microsoft.com/office/drawing/2014/main" id="{3892593D-77FF-896A-0EB7-FA6178932DAC}"/>
              </a:ext>
            </a:extLst>
          </p:cNvPr>
          <p:cNvSpPr/>
          <p:nvPr/>
        </p:nvSpPr>
        <p:spPr>
          <a:xfrm>
            <a:off x="783339" y="1990626"/>
            <a:ext cx="10479815" cy="985905"/>
          </a:xfrm>
          <a:prstGeom prst="roundRect">
            <a:avLst>
              <a:gd name="adj" fmla="val 6617"/>
            </a:avLst>
          </a:prstGeom>
          <a:solidFill>
            <a:srgbClr val="F4F6FC"/>
          </a:soli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sp>
        <p:nvSpPr>
          <p:cNvPr id="38" name="Youtube">
            <a:extLst>
              <a:ext uri="{FF2B5EF4-FFF2-40B4-BE49-F238E27FC236}">
                <a16:creationId xmlns:a16="http://schemas.microsoft.com/office/drawing/2014/main" id="{F9BCF6FF-20BE-B552-46AA-455A4275A61C}"/>
              </a:ext>
            </a:extLst>
          </p:cNvPr>
          <p:cNvSpPr txBox="1"/>
          <p:nvPr/>
        </p:nvSpPr>
        <p:spPr>
          <a:xfrm>
            <a:off x="1133856" y="2104007"/>
            <a:ext cx="676975" cy="25751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1200">
                <a:solidFill>
                  <a:srgbClr val="232323"/>
                </a:solidFill>
              </a:defRPr>
            </a:lvl1pPr>
          </a:lstStyle>
          <a:p>
            <a:r>
              <a:rPr err="1"/>
              <a:t>Youtube</a:t>
            </a:r>
            <a:endParaRPr/>
          </a:p>
        </p:txBody>
      </p:sp>
      <p:sp>
        <p:nvSpPr>
          <p:cNvPr id="40" name="Ligne">
            <a:extLst>
              <a:ext uri="{FF2B5EF4-FFF2-40B4-BE49-F238E27FC236}">
                <a16:creationId xmlns:a16="http://schemas.microsoft.com/office/drawing/2014/main" id="{6A4EDD2D-C7F4-ECA9-4567-BFD6F5C3A175}"/>
              </a:ext>
            </a:extLst>
          </p:cNvPr>
          <p:cNvSpPr/>
          <p:nvPr/>
        </p:nvSpPr>
        <p:spPr>
          <a:xfrm>
            <a:off x="1133746" y="2372465"/>
            <a:ext cx="9779001" cy="1"/>
          </a:xfrm>
          <a:prstGeom prst="line">
            <a:avLst/>
          </a:prstGeom>
          <a:ln w="6350">
            <a:solidFill>
              <a:srgbClr val="D787E1"/>
            </a:solidFill>
            <a:miter lim="400000"/>
          </a:ln>
        </p:spPr>
        <p:txBody>
          <a:bodyPr lIns="35718" tIns="35718" rIns="35718" bIns="35718" anchor="ctr"/>
          <a:lstStyle/>
          <a:p>
            <a:pPr>
              <a:defRPr sz="2000" b="0">
                <a:solidFill>
                  <a:srgbClr val="000000"/>
                </a:solidFill>
              </a:defRPr>
            </a:pPr>
            <a:endParaRPr/>
          </a:p>
        </p:txBody>
      </p:sp>
      <p:sp>
        <p:nvSpPr>
          <p:cNvPr id="41" name="1 Youtube main format “Pranks”…">
            <a:extLst>
              <a:ext uri="{FF2B5EF4-FFF2-40B4-BE49-F238E27FC236}">
                <a16:creationId xmlns:a16="http://schemas.microsoft.com/office/drawing/2014/main" id="{8E1CBBA6-B8EA-BC14-F7BC-24FF4AF75477}"/>
              </a:ext>
            </a:extLst>
          </p:cNvPr>
          <p:cNvSpPr txBox="1"/>
          <p:nvPr/>
        </p:nvSpPr>
        <p:spPr>
          <a:xfrm>
            <a:off x="1133856" y="2504022"/>
            <a:ext cx="1489188" cy="2260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spAutoFit/>
          </a:bodyPr>
          <a:lstStyle/>
          <a:p>
            <a:pPr>
              <a:lnSpc>
                <a:spcPct val="100000"/>
              </a:lnSpc>
              <a:spcBef>
                <a:spcPts val="800"/>
              </a:spcBef>
              <a:defRPr sz="1000" b="0">
                <a:solidFill>
                  <a:srgbClr val="232323"/>
                </a:solidFill>
                <a:latin typeface="Poppins Regular"/>
                <a:ea typeface="Poppins Regular"/>
                <a:cs typeface="Poppins Regular"/>
                <a:sym typeface="Poppins Regular"/>
              </a:defRPr>
            </a:pPr>
            <a:r>
              <a:t>1 </a:t>
            </a:r>
            <a:r>
              <a:rPr err="1"/>
              <a:t>Youtube</a:t>
            </a:r>
            <a:r>
              <a:rPr lang="nl-BE"/>
              <a:t> long Format</a:t>
            </a:r>
            <a:endParaRPr/>
          </a:p>
        </p:txBody>
      </p:sp>
      <p:sp>
        <p:nvSpPr>
          <p:cNvPr id="42" name="25.000  Video Views estimated…">
            <a:extLst>
              <a:ext uri="{FF2B5EF4-FFF2-40B4-BE49-F238E27FC236}">
                <a16:creationId xmlns:a16="http://schemas.microsoft.com/office/drawing/2014/main" id="{5B23E0D7-6FFF-92AF-D44E-E280EBF643C6}"/>
              </a:ext>
            </a:extLst>
          </p:cNvPr>
          <p:cNvSpPr txBox="1"/>
          <p:nvPr/>
        </p:nvSpPr>
        <p:spPr>
          <a:xfrm>
            <a:off x="8535048" y="2494029"/>
            <a:ext cx="2406106" cy="2260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spAutoFit/>
          </a:bodyPr>
          <a:lstStyle/>
          <a:p>
            <a:pPr algn="r" defTabSz="914400">
              <a:lnSpc>
                <a:spcPct val="100000"/>
              </a:lnSpc>
              <a:spcBef>
                <a:spcPts val="800"/>
              </a:spcBef>
              <a:defRPr sz="1000" b="0">
                <a:solidFill>
                  <a:srgbClr val="232323"/>
                </a:solidFill>
                <a:latin typeface="Poppins Regular"/>
                <a:ea typeface="Poppins Regular"/>
                <a:cs typeface="Poppins Regular"/>
                <a:sym typeface="Poppins Regular"/>
              </a:defRPr>
            </a:pPr>
            <a:r>
              <a:rPr lang="nl-BE"/>
              <a:t>Xxxx Average </a:t>
            </a:r>
            <a:r>
              <a:t>Video Views estimated</a:t>
            </a:r>
          </a:p>
        </p:txBody>
      </p:sp>
      <p:sp>
        <p:nvSpPr>
          <p:cNvPr id="43" name="Rectangle aux angles arrondis">
            <a:extLst>
              <a:ext uri="{FF2B5EF4-FFF2-40B4-BE49-F238E27FC236}">
                <a16:creationId xmlns:a16="http://schemas.microsoft.com/office/drawing/2014/main" id="{902447E9-9D6B-57ED-BD56-EB320E43C839}"/>
              </a:ext>
            </a:extLst>
          </p:cNvPr>
          <p:cNvSpPr/>
          <p:nvPr/>
        </p:nvSpPr>
        <p:spPr>
          <a:xfrm>
            <a:off x="783339" y="3110446"/>
            <a:ext cx="10479815" cy="1212968"/>
          </a:xfrm>
          <a:prstGeom prst="roundRect">
            <a:avLst>
              <a:gd name="adj" fmla="val 6617"/>
            </a:avLst>
          </a:prstGeom>
          <a:solidFill>
            <a:srgbClr val="F4F6FC"/>
          </a:soli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sp>
        <p:nvSpPr>
          <p:cNvPr id="44" name="Instagram">
            <a:extLst>
              <a:ext uri="{FF2B5EF4-FFF2-40B4-BE49-F238E27FC236}">
                <a16:creationId xmlns:a16="http://schemas.microsoft.com/office/drawing/2014/main" id="{5B3E9E05-14A9-E9DB-AEA6-2C5342A3B945}"/>
              </a:ext>
            </a:extLst>
          </p:cNvPr>
          <p:cNvSpPr txBox="1"/>
          <p:nvPr/>
        </p:nvSpPr>
        <p:spPr>
          <a:xfrm>
            <a:off x="1133856" y="3223827"/>
            <a:ext cx="820383" cy="25751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1200">
                <a:solidFill>
                  <a:srgbClr val="232323"/>
                </a:solidFill>
              </a:defRPr>
            </a:lvl1pPr>
          </a:lstStyle>
          <a:p>
            <a:r>
              <a:t>Instagram</a:t>
            </a:r>
          </a:p>
        </p:txBody>
      </p:sp>
      <p:sp>
        <p:nvSpPr>
          <p:cNvPr id="45" name="Ligne">
            <a:extLst>
              <a:ext uri="{FF2B5EF4-FFF2-40B4-BE49-F238E27FC236}">
                <a16:creationId xmlns:a16="http://schemas.microsoft.com/office/drawing/2014/main" id="{5A9BC2AD-CFC8-3AA0-15A6-FC195CBA5D4F}"/>
              </a:ext>
            </a:extLst>
          </p:cNvPr>
          <p:cNvSpPr/>
          <p:nvPr/>
        </p:nvSpPr>
        <p:spPr>
          <a:xfrm>
            <a:off x="1133746" y="3492285"/>
            <a:ext cx="9779001" cy="1"/>
          </a:xfrm>
          <a:prstGeom prst="line">
            <a:avLst/>
          </a:prstGeom>
          <a:ln w="6350">
            <a:solidFill>
              <a:srgbClr val="D787E1"/>
            </a:solidFill>
            <a:miter lim="400000"/>
          </a:ln>
        </p:spPr>
        <p:txBody>
          <a:bodyPr lIns="35718" tIns="35718" rIns="35718" bIns="35718" anchor="ctr"/>
          <a:lstStyle/>
          <a:p>
            <a:pPr>
              <a:defRPr sz="2000" b="0">
                <a:solidFill>
                  <a:srgbClr val="000000"/>
                </a:solidFill>
              </a:defRPr>
            </a:pPr>
            <a:endParaRPr/>
          </a:p>
        </p:txBody>
      </p:sp>
      <p:sp>
        <p:nvSpPr>
          <p:cNvPr id="46" name="4 Instagram Reels  (teasers)…">
            <a:extLst>
              <a:ext uri="{FF2B5EF4-FFF2-40B4-BE49-F238E27FC236}">
                <a16:creationId xmlns:a16="http://schemas.microsoft.com/office/drawing/2014/main" id="{6B995C0C-14B4-1113-9B6D-972B5A27EB5F}"/>
              </a:ext>
            </a:extLst>
          </p:cNvPr>
          <p:cNvSpPr txBox="1"/>
          <p:nvPr/>
        </p:nvSpPr>
        <p:spPr>
          <a:xfrm>
            <a:off x="1133856" y="3623843"/>
            <a:ext cx="1869100" cy="48250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spAutoFit/>
          </a:bodyPr>
          <a:lstStyle/>
          <a:p>
            <a:pPr>
              <a:lnSpc>
                <a:spcPct val="100000"/>
              </a:lnSpc>
              <a:spcBef>
                <a:spcPts val="800"/>
              </a:spcBef>
              <a:defRPr sz="1000" b="0">
                <a:solidFill>
                  <a:srgbClr val="232323"/>
                </a:solidFill>
                <a:latin typeface="Poppins Regular"/>
                <a:ea typeface="Poppins Regular"/>
                <a:cs typeface="Poppins Regular"/>
                <a:sym typeface="Poppins Regular"/>
              </a:defRPr>
            </a:pPr>
            <a:r>
              <a:t>Instagram Reels  (teasers)</a:t>
            </a:r>
          </a:p>
          <a:p>
            <a:pPr>
              <a:lnSpc>
                <a:spcPct val="100000"/>
              </a:lnSpc>
              <a:spcBef>
                <a:spcPts val="800"/>
              </a:spcBef>
              <a:defRPr sz="1000" b="0">
                <a:solidFill>
                  <a:srgbClr val="232323"/>
                </a:solidFill>
                <a:latin typeface="Poppins Regular"/>
                <a:ea typeface="Poppins Regular"/>
                <a:cs typeface="Poppins Regular"/>
                <a:sym typeface="Poppins Regular"/>
              </a:defRPr>
            </a:pPr>
            <a:r>
              <a:t>Instagram Stories (</a:t>
            </a:r>
            <a:r>
              <a:rPr lang="nl-BE"/>
              <a:t>best-off</a:t>
            </a:r>
            <a:r>
              <a:t>)</a:t>
            </a:r>
          </a:p>
        </p:txBody>
      </p:sp>
      <p:sp>
        <p:nvSpPr>
          <p:cNvPr id="47" name="250.000  Video Views estimated…">
            <a:extLst>
              <a:ext uri="{FF2B5EF4-FFF2-40B4-BE49-F238E27FC236}">
                <a16:creationId xmlns:a16="http://schemas.microsoft.com/office/drawing/2014/main" id="{59377797-E160-37EC-98AC-1C752D71812D}"/>
              </a:ext>
            </a:extLst>
          </p:cNvPr>
          <p:cNvSpPr txBox="1"/>
          <p:nvPr/>
        </p:nvSpPr>
        <p:spPr>
          <a:xfrm>
            <a:off x="8535048" y="3613850"/>
            <a:ext cx="2406106" cy="48250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spAutoFit/>
          </a:bodyPr>
          <a:lstStyle/>
          <a:p>
            <a:pPr algn="r" defTabSz="914400">
              <a:lnSpc>
                <a:spcPct val="100000"/>
              </a:lnSpc>
              <a:spcBef>
                <a:spcPts val="800"/>
              </a:spcBef>
              <a:defRPr sz="1000" b="0">
                <a:solidFill>
                  <a:srgbClr val="232323"/>
                </a:solidFill>
                <a:latin typeface="Poppins Regular"/>
                <a:ea typeface="Poppins Regular"/>
                <a:cs typeface="Poppins Regular"/>
                <a:sym typeface="Poppins Regular"/>
              </a:defRPr>
            </a:pPr>
            <a:r>
              <a:rPr lang="nl-BE"/>
              <a:t>Xxxx Average Video Views estimated</a:t>
            </a:r>
          </a:p>
          <a:p>
            <a:pPr algn="r" defTabSz="914400">
              <a:lnSpc>
                <a:spcPct val="100000"/>
              </a:lnSpc>
              <a:spcBef>
                <a:spcPts val="800"/>
              </a:spcBef>
              <a:defRPr sz="1000" b="0">
                <a:solidFill>
                  <a:srgbClr val="232323"/>
                </a:solidFill>
                <a:latin typeface="Poppins Regular"/>
                <a:ea typeface="Poppins Regular"/>
                <a:cs typeface="Poppins Regular"/>
                <a:sym typeface="Poppins Regular"/>
              </a:defRPr>
            </a:pPr>
            <a:r>
              <a:rPr lang="nl-BE"/>
              <a:t>Xxxx Average Impressions estimated</a:t>
            </a:r>
          </a:p>
        </p:txBody>
      </p:sp>
      <p:pic>
        <p:nvPicPr>
          <p:cNvPr id="53" name="instagram.svg" descr="instagram.svg">
            <a:extLst>
              <a:ext uri="{FF2B5EF4-FFF2-40B4-BE49-F238E27FC236}">
                <a16:creationId xmlns:a16="http://schemas.microsoft.com/office/drawing/2014/main" id="{7BA5ED1A-C3C4-F06B-E903-C7F345A283E8}"/>
              </a:ext>
            </a:extLst>
          </p:cNvPr>
          <p:cNvPicPr>
            <a:picLocks noChangeAspect="1"/>
          </p:cNvPicPr>
          <p:nvPr/>
        </p:nvPicPr>
        <p:blipFill>
          <a:blip r:embed="rId4"/>
          <a:stretch>
            <a:fillRect/>
          </a:stretch>
        </p:blipFill>
        <p:spPr>
          <a:xfrm>
            <a:off x="10700418" y="3211865"/>
            <a:ext cx="205241" cy="205241"/>
          </a:xfrm>
          <a:prstGeom prst="rect">
            <a:avLst/>
          </a:prstGeom>
          <a:ln w="3175">
            <a:miter lim="400000"/>
          </a:ln>
        </p:spPr>
      </p:pic>
      <p:pic>
        <p:nvPicPr>
          <p:cNvPr id="54" name="youtube.svg" descr="youtube.svg">
            <a:extLst>
              <a:ext uri="{FF2B5EF4-FFF2-40B4-BE49-F238E27FC236}">
                <a16:creationId xmlns:a16="http://schemas.microsoft.com/office/drawing/2014/main" id="{1FE0468C-094D-9A2B-5177-C81E80B08EFB}"/>
              </a:ext>
            </a:extLst>
          </p:cNvPr>
          <p:cNvPicPr>
            <a:picLocks noChangeAspect="1"/>
          </p:cNvPicPr>
          <p:nvPr/>
        </p:nvPicPr>
        <p:blipFill>
          <a:blip r:embed="rId5"/>
          <a:stretch>
            <a:fillRect/>
          </a:stretch>
        </p:blipFill>
        <p:spPr>
          <a:xfrm>
            <a:off x="10700418" y="2092045"/>
            <a:ext cx="205241" cy="205241"/>
          </a:xfrm>
          <a:prstGeom prst="rect">
            <a:avLst/>
          </a:prstGeom>
          <a:ln w="3175">
            <a:miter lim="400000"/>
          </a:ln>
        </p:spPr>
      </p:pic>
      <p:sp>
        <p:nvSpPr>
          <p:cNvPr id="55" name="Rectangle aux angles arrondis">
            <a:extLst>
              <a:ext uri="{FF2B5EF4-FFF2-40B4-BE49-F238E27FC236}">
                <a16:creationId xmlns:a16="http://schemas.microsoft.com/office/drawing/2014/main" id="{AE005F99-D205-2119-0EE7-4C5E83C1EC07}"/>
              </a:ext>
            </a:extLst>
          </p:cNvPr>
          <p:cNvSpPr/>
          <p:nvPr/>
        </p:nvSpPr>
        <p:spPr>
          <a:xfrm>
            <a:off x="783339" y="4382276"/>
            <a:ext cx="10479815" cy="917990"/>
          </a:xfrm>
          <a:prstGeom prst="roundRect">
            <a:avLst>
              <a:gd name="adj" fmla="val 8744"/>
            </a:avLst>
          </a:prstGeom>
          <a:solidFill>
            <a:srgbClr val="F4F6FC"/>
          </a:soli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sp>
        <p:nvSpPr>
          <p:cNvPr id="56" name="TikTok">
            <a:extLst>
              <a:ext uri="{FF2B5EF4-FFF2-40B4-BE49-F238E27FC236}">
                <a16:creationId xmlns:a16="http://schemas.microsoft.com/office/drawing/2014/main" id="{325FDE9E-F645-5914-B221-582E8C0C5542}"/>
              </a:ext>
            </a:extLst>
          </p:cNvPr>
          <p:cNvSpPr txBox="1"/>
          <p:nvPr/>
        </p:nvSpPr>
        <p:spPr>
          <a:xfrm>
            <a:off x="1133856" y="4495657"/>
            <a:ext cx="560846" cy="25751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1200">
                <a:solidFill>
                  <a:srgbClr val="232323"/>
                </a:solidFill>
              </a:defRPr>
            </a:lvl1pPr>
          </a:lstStyle>
          <a:p>
            <a:r>
              <a:t>TikTok</a:t>
            </a:r>
          </a:p>
        </p:txBody>
      </p:sp>
      <p:sp>
        <p:nvSpPr>
          <p:cNvPr id="57" name="Ligne">
            <a:extLst>
              <a:ext uri="{FF2B5EF4-FFF2-40B4-BE49-F238E27FC236}">
                <a16:creationId xmlns:a16="http://schemas.microsoft.com/office/drawing/2014/main" id="{94208317-C3F6-13A0-0D4E-4030527187F0}"/>
              </a:ext>
            </a:extLst>
          </p:cNvPr>
          <p:cNvSpPr/>
          <p:nvPr/>
        </p:nvSpPr>
        <p:spPr>
          <a:xfrm>
            <a:off x="1133746" y="4764115"/>
            <a:ext cx="9779001" cy="1"/>
          </a:xfrm>
          <a:prstGeom prst="line">
            <a:avLst/>
          </a:prstGeom>
          <a:ln w="6350">
            <a:solidFill>
              <a:srgbClr val="D787E1"/>
            </a:solidFill>
            <a:miter lim="400000"/>
          </a:ln>
        </p:spPr>
        <p:txBody>
          <a:bodyPr lIns="35718" tIns="35718" rIns="35718" bIns="35718" anchor="ctr"/>
          <a:lstStyle/>
          <a:p>
            <a:pPr>
              <a:defRPr sz="2000" b="0">
                <a:solidFill>
                  <a:srgbClr val="000000"/>
                </a:solidFill>
              </a:defRPr>
            </a:pPr>
            <a:endParaRPr/>
          </a:p>
        </p:txBody>
      </p:sp>
      <p:sp>
        <p:nvSpPr>
          <p:cNvPr id="58" name="4 Tik Tok Videos (teasers)">
            <a:extLst>
              <a:ext uri="{FF2B5EF4-FFF2-40B4-BE49-F238E27FC236}">
                <a16:creationId xmlns:a16="http://schemas.microsoft.com/office/drawing/2014/main" id="{6CB38CE8-CFE4-88DE-F90C-31A385762028}"/>
              </a:ext>
            </a:extLst>
          </p:cNvPr>
          <p:cNvSpPr txBox="1"/>
          <p:nvPr/>
        </p:nvSpPr>
        <p:spPr>
          <a:xfrm>
            <a:off x="1133856" y="4895672"/>
            <a:ext cx="1582162" cy="2260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spAutoFit/>
          </a:bodyPr>
          <a:lstStyle>
            <a:lvl1pPr>
              <a:lnSpc>
                <a:spcPct val="100000"/>
              </a:lnSpc>
              <a:spcBef>
                <a:spcPts val="800"/>
              </a:spcBef>
              <a:defRPr sz="1000" b="0">
                <a:solidFill>
                  <a:srgbClr val="232323"/>
                </a:solidFill>
                <a:latin typeface="Poppins Regular"/>
                <a:ea typeface="Poppins Regular"/>
                <a:cs typeface="Poppins Regular"/>
                <a:sym typeface="Poppins Regular"/>
              </a:defRPr>
            </a:lvl1pPr>
          </a:lstStyle>
          <a:p>
            <a:r>
              <a:t>Tik Tok Videos (teasers)</a:t>
            </a:r>
          </a:p>
        </p:txBody>
      </p:sp>
      <p:sp>
        <p:nvSpPr>
          <p:cNvPr id="59" name="100.000  Video Views estimated">
            <a:extLst>
              <a:ext uri="{FF2B5EF4-FFF2-40B4-BE49-F238E27FC236}">
                <a16:creationId xmlns:a16="http://schemas.microsoft.com/office/drawing/2014/main" id="{F07AD905-D6CA-5122-38C6-1FFAFD829F7C}"/>
              </a:ext>
            </a:extLst>
          </p:cNvPr>
          <p:cNvSpPr txBox="1"/>
          <p:nvPr/>
        </p:nvSpPr>
        <p:spPr>
          <a:xfrm>
            <a:off x="8501385" y="4885679"/>
            <a:ext cx="2439769" cy="2260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spAutoFit/>
          </a:bodyPr>
          <a:lstStyle>
            <a:lvl1pPr algn="r" defTabSz="914400">
              <a:lnSpc>
                <a:spcPct val="100000"/>
              </a:lnSpc>
              <a:spcBef>
                <a:spcPts val="800"/>
              </a:spcBef>
              <a:defRPr sz="1000" b="0">
                <a:solidFill>
                  <a:srgbClr val="232323"/>
                </a:solidFill>
                <a:latin typeface="Poppins Regular"/>
                <a:ea typeface="Poppins Regular"/>
                <a:cs typeface="Poppins Regular"/>
                <a:sym typeface="Poppins Regular"/>
              </a:defRPr>
            </a:lvl1pPr>
          </a:lstStyle>
          <a:p>
            <a:r>
              <a:rPr lang="nl-BE"/>
              <a:t>Xxxx Average</a:t>
            </a:r>
            <a:r>
              <a:t>  Video Views estimated</a:t>
            </a:r>
          </a:p>
        </p:txBody>
      </p:sp>
      <p:pic>
        <p:nvPicPr>
          <p:cNvPr id="60" name="tiktok.svg" descr="tiktok.svg">
            <a:extLst>
              <a:ext uri="{FF2B5EF4-FFF2-40B4-BE49-F238E27FC236}">
                <a16:creationId xmlns:a16="http://schemas.microsoft.com/office/drawing/2014/main" id="{719956FB-B8EA-33DC-88FE-DC43E490F866}"/>
              </a:ext>
            </a:extLst>
          </p:cNvPr>
          <p:cNvPicPr>
            <a:picLocks noChangeAspect="1"/>
          </p:cNvPicPr>
          <p:nvPr/>
        </p:nvPicPr>
        <p:blipFill>
          <a:blip r:embed="rId6"/>
          <a:stretch>
            <a:fillRect/>
          </a:stretch>
        </p:blipFill>
        <p:spPr>
          <a:xfrm>
            <a:off x="10700418" y="4483695"/>
            <a:ext cx="205241" cy="205242"/>
          </a:xfrm>
          <a:prstGeom prst="rect">
            <a:avLst/>
          </a:prstGeom>
          <a:ln w="3175">
            <a:miter lim="400000"/>
          </a:ln>
        </p:spPr>
      </p:pic>
      <p:sp>
        <p:nvSpPr>
          <p:cNvPr id="2" name="Rectangle aux angles arrondis">
            <a:extLst>
              <a:ext uri="{FF2B5EF4-FFF2-40B4-BE49-F238E27FC236}">
                <a16:creationId xmlns:a16="http://schemas.microsoft.com/office/drawing/2014/main" id="{A243563B-2963-EB57-369A-A7523990A5AC}"/>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3" name="Format">
            <a:extLst>
              <a:ext uri="{FF2B5EF4-FFF2-40B4-BE49-F238E27FC236}">
                <a16:creationId xmlns:a16="http://schemas.microsoft.com/office/drawing/2014/main" id="{B2C39A5E-518C-33B2-7255-B1FC0E874238}"/>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Tree>
    <p:extLst>
      <p:ext uri="{BB962C8B-B14F-4D97-AF65-F5344CB8AC3E}">
        <p14:creationId xmlns:p14="http://schemas.microsoft.com/office/powerpoint/2010/main" val="424974680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5EAA1-E412-E51C-9285-BAD2A532516B}"/>
            </a:ext>
          </a:extLst>
        </p:cNvPr>
        <p:cNvGrpSpPr/>
        <p:nvPr/>
      </p:nvGrpSpPr>
      <p:grpSpPr>
        <a:xfrm>
          <a:off x="0" y="0"/>
          <a:ext cx="0" cy="0"/>
          <a:chOff x="0" y="0"/>
          <a:chExt cx="0" cy="0"/>
        </a:xfrm>
      </p:grpSpPr>
      <p:sp>
        <p:nvSpPr>
          <p:cNvPr id="164" name="Planning">
            <a:extLst>
              <a:ext uri="{FF2B5EF4-FFF2-40B4-BE49-F238E27FC236}">
                <a16:creationId xmlns:a16="http://schemas.microsoft.com/office/drawing/2014/main" id="{0FDD712E-6F76-A49F-0D03-028885ED0A1B}"/>
              </a:ext>
            </a:extLst>
          </p:cNvPr>
          <p:cNvSpPr txBox="1">
            <a:spLocks noGrp="1"/>
          </p:cNvSpPr>
          <p:nvPr>
            <p:ph type="body" sz="quarter" idx="21"/>
          </p:nvPr>
        </p:nvSpPr>
        <p:spPr>
          <a:xfrm>
            <a:off x="505301" y="340357"/>
            <a:ext cx="4959563" cy="484748"/>
          </a:xfrm>
          <a:prstGeom prst="rect">
            <a:avLst/>
          </a:prstGeom>
        </p:spPr>
        <p:txBody>
          <a:bodyPr/>
          <a:lstStyle/>
          <a:p>
            <a:r>
              <a:rPr lang="nl-BE">
                <a:solidFill>
                  <a:srgbClr val="7030A0"/>
                </a:solidFill>
                <a:cs typeface="Poppins" pitchFamily="2" charset="77"/>
              </a:rPr>
              <a:t>Timeline &amp; Retroplanning</a:t>
            </a:r>
            <a:endParaRPr>
              <a:solidFill>
                <a:srgbClr val="7030A0"/>
              </a:solidFill>
              <a:cs typeface="Poppins" pitchFamily="2" charset="77"/>
            </a:endParaRPr>
          </a:p>
        </p:txBody>
      </p:sp>
      <p:sp>
        <p:nvSpPr>
          <p:cNvPr id="48" name="Espace réservé du texte 47">
            <a:extLst>
              <a:ext uri="{FF2B5EF4-FFF2-40B4-BE49-F238E27FC236}">
                <a16:creationId xmlns:a16="http://schemas.microsoft.com/office/drawing/2014/main" id="{BBF8E2AD-6F28-F8CF-C0EA-0CD62A50BB5E}"/>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28CE32AD-D223-C98A-0FC3-8D6795439103}"/>
              </a:ext>
            </a:extLst>
          </p:cNvPr>
          <p:cNvPicPr>
            <a:picLocks noChangeAspect="1"/>
          </p:cNvPicPr>
          <p:nvPr/>
        </p:nvPicPr>
        <p:blipFill>
          <a:blip r:embed="rId2"/>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1D04C668-651B-689D-213F-95159FDA30CE}"/>
              </a:ext>
            </a:extLst>
          </p:cNvPr>
          <p:cNvPicPr>
            <a:picLocks noChangeAspect="1"/>
          </p:cNvPicPr>
          <p:nvPr/>
        </p:nvPicPr>
        <p:blipFill>
          <a:blip r:embed="rId3"/>
          <a:stretch>
            <a:fillRect/>
          </a:stretch>
        </p:blipFill>
        <p:spPr>
          <a:xfrm>
            <a:off x="11161032" y="6479841"/>
            <a:ext cx="451811" cy="260311"/>
          </a:xfrm>
          <a:prstGeom prst="rect">
            <a:avLst/>
          </a:prstGeom>
          <a:ln w="3175">
            <a:miter lim="400000"/>
          </a:ln>
        </p:spPr>
      </p:pic>
      <p:sp>
        <p:nvSpPr>
          <p:cNvPr id="12" name="Rectangle 18">
            <a:extLst>
              <a:ext uri="{FF2B5EF4-FFF2-40B4-BE49-F238E27FC236}">
                <a16:creationId xmlns:a16="http://schemas.microsoft.com/office/drawing/2014/main" id="{33E70764-B4B2-AA50-3964-FDBF69658ED1}"/>
              </a:ext>
            </a:extLst>
          </p:cNvPr>
          <p:cNvSpPr>
            <a:spLocks noChangeArrowheads="1"/>
          </p:cNvSpPr>
          <p:nvPr/>
        </p:nvSpPr>
        <p:spPr bwMode="auto">
          <a:xfrm>
            <a:off x="917207" y="1366554"/>
            <a:ext cx="6424977"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pPr>
            <a:r>
              <a:rPr lang="fr-BE" sz="1600">
                <a:solidFill>
                  <a:srgbClr val="7030A0"/>
                </a:solidFill>
                <a:latin typeface="+mj-lt"/>
                <a:cs typeface="Poppins" pitchFamily="2" charset="77"/>
              </a:rPr>
              <a:t>Infos needed</a:t>
            </a:r>
          </a:p>
          <a:p>
            <a:pPr marL="285750" indent="-285750">
              <a:lnSpc>
                <a:spcPct val="100000"/>
              </a:lnSpc>
              <a:buFont typeface="Arial" panose="020B0604020202020204" pitchFamily="34" charset="0"/>
              <a:buChar char="•"/>
            </a:pPr>
            <a:r>
              <a:rPr lang="fr-BE" sz="1600" b="0" i="1">
                <a:solidFill>
                  <a:srgbClr val="7030A0"/>
                </a:solidFill>
                <a:latin typeface="Poppins" pitchFamily="2" charset="77"/>
                <a:cs typeface="Poppins" pitchFamily="2" charset="77"/>
              </a:rPr>
              <a:t>Production</a:t>
            </a:r>
            <a:r>
              <a:rPr lang="fr-BE" sz="1600" b="0">
                <a:solidFill>
                  <a:srgbClr val="7030A0"/>
                </a:solidFill>
                <a:latin typeface="Poppins" pitchFamily="2" charset="77"/>
                <a:cs typeface="Poppins" pitchFamily="2" charset="77"/>
              </a:rPr>
              <a:t> start</a:t>
            </a:r>
          </a:p>
          <a:p>
            <a:pPr marL="285750" indent="-285750">
              <a:lnSpc>
                <a:spcPct val="100000"/>
              </a:lnSpc>
              <a:buFont typeface="Arial" panose="020B0604020202020204" pitchFamily="34" charset="0"/>
              <a:buChar char="•"/>
            </a:pPr>
            <a:r>
              <a:rPr lang="fr-BE" sz="1600" b="0" i="1">
                <a:solidFill>
                  <a:srgbClr val="7030A0"/>
                </a:solidFill>
                <a:latin typeface="Poppins" pitchFamily="2" charset="77"/>
                <a:cs typeface="Poppins" pitchFamily="2" charset="77"/>
              </a:rPr>
              <a:t>Promotion </a:t>
            </a:r>
            <a:r>
              <a:rPr lang="fr-BE" sz="1600" b="0">
                <a:solidFill>
                  <a:srgbClr val="7030A0"/>
                </a:solidFill>
                <a:latin typeface="Poppins" pitchFamily="2" charset="77"/>
                <a:cs typeface="Poppins" pitchFamily="2" charset="77"/>
              </a:rPr>
              <a:t>start</a:t>
            </a:r>
          </a:p>
          <a:p>
            <a:pPr marL="285750" indent="-285750">
              <a:lnSpc>
                <a:spcPct val="100000"/>
              </a:lnSpc>
              <a:buFont typeface="Arial" panose="020B0604020202020204" pitchFamily="34" charset="0"/>
              <a:buChar char="•"/>
            </a:pPr>
            <a:r>
              <a:rPr lang="fr-BE" sz="1600" b="0" i="1">
                <a:solidFill>
                  <a:srgbClr val="7030A0"/>
                </a:solidFill>
                <a:latin typeface="Poppins" pitchFamily="2" charset="77"/>
                <a:cs typeface="Poppins" pitchFamily="2" charset="77"/>
              </a:rPr>
              <a:t>Publication </a:t>
            </a:r>
            <a:r>
              <a:rPr lang="fr-BE" sz="1600" b="0">
                <a:solidFill>
                  <a:srgbClr val="7030A0"/>
                </a:solidFill>
                <a:latin typeface="Poppins" pitchFamily="2" charset="77"/>
                <a:cs typeface="Poppins" pitchFamily="2" charset="77"/>
              </a:rPr>
              <a:t>start</a:t>
            </a:r>
          </a:p>
        </p:txBody>
      </p:sp>
      <p:sp>
        <p:nvSpPr>
          <p:cNvPr id="2" name="Rectangle aux angles arrondis">
            <a:extLst>
              <a:ext uri="{FF2B5EF4-FFF2-40B4-BE49-F238E27FC236}">
                <a16:creationId xmlns:a16="http://schemas.microsoft.com/office/drawing/2014/main" id="{55447E80-65EC-A65A-6FC0-50C344ECE236}"/>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3" name="Format">
            <a:extLst>
              <a:ext uri="{FF2B5EF4-FFF2-40B4-BE49-F238E27FC236}">
                <a16:creationId xmlns:a16="http://schemas.microsoft.com/office/drawing/2014/main" id="{7BC80FC7-04CC-E8AC-28D3-7B3FFB4845D9}"/>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Tree>
    <p:extLst>
      <p:ext uri="{BB962C8B-B14F-4D97-AF65-F5344CB8AC3E}">
        <p14:creationId xmlns:p14="http://schemas.microsoft.com/office/powerpoint/2010/main" val="179825001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DF7FAB-20C3-7264-F6D1-63500DFDAAC5}"/>
            </a:ext>
          </a:extLst>
        </p:cNvPr>
        <p:cNvGrpSpPr/>
        <p:nvPr/>
      </p:nvGrpSpPr>
      <p:grpSpPr>
        <a:xfrm>
          <a:off x="0" y="0"/>
          <a:ext cx="0" cy="0"/>
          <a:chOff x="0" y="0"/>
          <a:chExt cx="0" cy="0"/>
        </a:xfrm>
      </p:grpSpPr>
      <p:sp>
        <p:nvSpPr>
          <p:cNvPr id="164" name="Planning">
            <a:extLst>
              <a:ext uri="{FF2B5EF4-FFF2-40B4-BE49-F238E27FC236}">
                <a16:creationId xmlns:a16="http://schemas.microsoft.com/office/drawing/2014/main" id="{01E9E17F-6B16-0EA4-F94D-AFA50C96BD5A}"/>
              </a:ext>
            </a:extLst>
          </p:cNvPr>
          <p:cNvSpPr txBox="1">
            <a:spLocks noGrp="1"/>
          </p:cNvSpPr>
          <p:nvPr>
            <p:ph type="body" sz="quarter" idx="21"/>
          </p:nvPr>
        </p:nvSpPr>
        <p:spPr>
          <a:xfrm>
            <a:off x="505301" y="340357"/>
            <a:ext cx="4959563" cy="484748"/>
          </a:xfrm>
          <a:prstGeom prst="rect">
            <a:avLst/>
          </a:prstGeom>
        </p:spPr>
        <p:txBody>
          <a:bodyPr/>
          <a:lstStyle/>
          <a:p>
            <a:r>
              <a:rPr lang="nl-BE">
                <a:solidFill>
                  <a:srgbClr val="7030A0"/>
                </a:solidFill>
                <a:cs typeface="Poppins" pitchFamily="2" charset="77"/>
              </a:rPr>
              <a:t>Timeline &amp; Retroplanning</a:t>
            </a:r>
            <a:endParaRPr>
              <a:solidFill>
                <a:srgbClr val="7030A0"/>
              </a:solidFill>
              <a:cs typeface="Poppins" pitchFamily="2" charset="77"/>
            </a:endParaRPr>
          </a:p>
        </p:txBody>
      </p:sp>
      <p:sp>
        <p:nvSpPr>
          <p:cNvPr id="48" name="Espace réservé du texte 47">
            <a:extLst>
              <a:ext uri="{FF2B5EF4-FFF2-40B4-BE49-F238E27FC236}">
                <a16:creationId xmlns:a16="http://schemas.microsoft.com/office/drawing/2014/main" id="{B1E247FC-EAE4-1A35-4E58-61544544AF41}"/>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863153C9-ED5F-12B8-78B5-F16DA6153A14}"/>
              </a:ext>
            </a:extLst>
          </p:cNvPr>
          <p:cNvPicPr>
            <a:picLocks noChangeAspect="1"/>
          </p:cNvPicPr>
          <p:nvPr/>
        </p:nvPicPr>
        <p:blipFill>
          <a:blip r:embed="rId2"/>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375F2769-81A8-3DDF-4CD2-710CB31B2521}"/>
              </a:ext>
            </a:extLst>
          </p:cNvPr>
          <p:cNvPicPr>
            <a:picLocks noChangeAspect="1"/>
          </p:cNvPicPr>
          <p:nvPr/>
        </p:nvPicPr>
        <p:blipFill>
          <a:blip r:embed="rId3"/>
          <a:stretch>
            <a:fillRect/>
          </a:stretch>
        </p:blipFill>
        <p:spPr>
          <a:xfrm>
            <a:off x="11161032" y="6479841"/>
            <a:ext cx="451811" cy="260311"/>
          </a:xfrm>
          <a:prstGeom prst="rect">
            <a:avLst/>
          </a:prstGeom>
          <a:ln w="3175">
            <a:miter lim="400000"/>
          </a:ln>
        </p:spPr>
      </p:pic>
      <p:grpSp>
        <p:nvGrpSpPr>
          <p:cNvPr id="2" name="Groupe 1">
            <a:extLst>
              <a:ext uri="{FF2B5EF4-FFF2-40B4-BE49-F238E27FC236}">
                <a16:creationId xmlns:a16="http://schemas.microsoft.com/office/drawing/2014/main" id="{67AFD76D-4EBE-2590-7E37-4E42142F672A}"/>
              </a:ext>
            </a:extLst>
          </p:cNvPr>
          <p:cNvGrpSpPr/>
          <p:nvPr/>
        </p:nvGrpSpPr>
        <p:grpSpPr>
          <a:xfrm>
            <a:off x="1821157" y="1350883"/>
            <a:ext cx="8620729" cy="346783"/>
            <a:chOff x="1720018" y="1350883"/>
            <a:chExt cx="7796764" cy="346783"/>
          </a:xfrm>
        </p:grpSpPr>
        <p:sp>
          <p:nvSpPr>
            <p:cNvPr id="5" name="Rectangle : coins arrondis 4">
              <a:extLst>
                <a:ext uri="{FF2B5EF4-FFF2-40B4-BE49-F238E27FC236}">
                  <a16:creationId xmlns:a16="http://schemas.microsoft.com/office/drawing/2014/main" id="{1D1039B2-2481-FCE5-EED4-1380F16E94B9}"/>
                </a:ext>
              </a:extLst>
            </p:cNvPr>
            <p:cNvSpPr/>
            <p:nvPr/>
          </p:nvSpPr>
          <p:spPr>
            <a:xfrm>
              <a:off x="1720018" y="1358197"/>
              <a:ext cx="1075648" cy="339469"/>
            </a:xfrm>
            <a:prstGeom prst="roundRect">
              <a:avLst>
                <a:gd name="adj" fmla="val 50000"/>
              </a:avLst>
            </a:prstGeom>
            <a:solidFill>
              <a:schemeClr val="tx2"/>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JUNE</a:t>
              </a:r>
              <a:endParaRPr kumimoji="0" lang="fr-BE" sz="14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endParaRPr>
            </a:p>
          </p:txBody>
        </p:sp>
        <p:sp>
          <p:nvSpPr>
            <p:cNvPr id="6" name="Rectangle : coins arrondis 5">
              <a:extLst>
                <a:ext uri="{FF2B5EF4-FFF2-40B4-BE49-F238E27FC236}">
                  <a16:creationId xmlns:a16="http://schemas.microsoft.com/office/drawing/2014/main" id="{EC4D0F30-0C81-0D43-149D-C6D6D9DDD5A7}"/>
                </a:ext>
              </a:extLst>
            </p:cNvPr>
            <p:cNvSpPr/>
            <p:nvPr/>
          </p:nvSpPr>
          <p:spPr>
            <a:xfrm>
              <a:off x="2840204" y="1356038"/>
              <a:ext cx="1075648" cy="339469"/>
            </a:xfrm>
            <a:prstGeom prst="roundRect">
              <a:avLst>
                <a:gd name="adj" fmla="val 50000"/>
              </a:avLst>
            </a:prstGeom>
            <a:solidFill>
              <a:schemeClr val="tx2"/>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JULY</a:t>
              </a:r>
              <a:endParaRPr kumimoji="0" lang="fr-BE" sz="14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endParaRPr>
            </a:p>
          </p:txBody>
        </p:sp>
        <p:sp>
          <p:nvSpPr>
            <p:cNvPr id="7" name="Rectangle : coins arrondis 6">
              <a:extLst>
                <a:ext uri="{FF2B5EF4-FFF2-40B4-BE49-F238E27FC236}">
                  <a16:creationId xmlns:a16="http://schemas.microsoft.com/office/drawing/2014/main" id="{4EF27718-BCB6-0C64-82BF-D184F65DB36C}"/>
                </a:ext>
              </a:extLst>
            </p:cNvPr>
            <p:cNvSpPr/>
            <p:nvPr/>
          </p:nvSpPr>
          <p:spPr>
            <a:xfrm>
              <a:off x="3950557" y="1352793"/>
              <a:ext cx="1075648" cy="339469"/>
            </a:xfrm>
            <a:prstGeom prst="roundRect">
              <a:avLst>
                <a:gd name="adj" fmla="val 50000"/>
              </a:avLst>
            </a:prstGeom>
            <a:solidFill>
              <a:schemeClr val="tx2"/>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AUGUSTUS</a:t>
              </a:r>
            </a:p>
          </p:txBody>
        </p:sp>
        <p:sp>
          <p:nvSpPr>
            <p:cNvPr id="8" name="Rectangle : coins arrondis 7">
              <a:extLst>
                <a:ext uri="{FF2B5EF4-FFF2-40B4-BE49-F238E27FC236}">
                  <a16:creationId xmlns:a16="http://schemas.microsoft.com/office/drawing/2014/main" id="{0BA54367-014E-0D3B-50B1-F6CB9CBAFA2F}"/>
                </a:ext>
              </a:extLst>
            </p:cNvPr>
            <p:cNvSpPr/>
            <p:nvPr/>
          </p:nvSpPr>
          <p:spPr>
            <a:xfrm>
              <a:off x="5075659" y="1351949"/>
              <a:ext cx="1075648" cy="339469"/>
            </a:xfrm>
            <a:prstGeom prst="roundRect">
              <a:avLst>
                <a:gd name="adj" fmla="val 50000"/>
              </a:avLst>
            </a:prstGeom>
            <a:solidFill>
              <a:schemeClr val="tx2"/>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SEPTEMBER</a:t>
              </a:r>
            </a:p>
          </p:txBody>
        </p:sp>
        <p:sp>
          <p:nvSpPr>
            <p:cNvPr id="9" name="Rectangle : coins arrondis 8">
              <a:extLst>
                <a:ext uri="{FF2B5EF4-FFF2-40B4-BE49-F238E27FC236}">
                  <a16:creationId xmlns:a16="http://schemas.microsoft.com/office/drawing/2014/main" id="{B8852432-5769-5D16-1119-64CC5D45DD2D}"/>
                </a:ext>
              </a:extLst>
            </p:cNvPr>
            <p:cNvSpPr/>
            <p:nvPr/>
          </p:nvSpPr>
          <p:spPr>
            <a:xfrm>
              <a:off x="6190928" y="1352075"/>
              <a:ext cx="1075648" cy="339469"/>
            </a:xfrm>
            <a:prstGeom prst="roundRect">
              <a:avLst>
                <a:gd name="adj" fmla="val 50000"/>
              </a:avLst>
            </a:prstGeom>
            <a:solidFill>
              <a:schemeClr val="tx2"/>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OCTOBER</a:t>
              </a:r>
            </a:p>
          </p:txBody>
        </p:sp>
        <p:sp>
          <p:nvSpPr>
            <p:cNvPr id="10" name="Rectangle : coins arrondis 9">
              <a:extLst>
                <a:ext uri="{FF2B5EF4-FFF2-40B4-BE49-F238E27FC236}">
                  <a16:creationId xmlns:a16="http://schemas.microsoft.com/office/drawing/2014/main" id="{AEED5C9A-2955-1A02-A842-9DFF52F2582B}"/>
                </a:ext>
              </a:extLst>
            </p:cNvPr>
            <p:cNvSpPr/>
            <p:nvPr/>
          </p:nvSpPr>
          <p:spPr>
            <a:xfrm>
              <a:off x="7316032" y="1350883"/>
              <a:ext cx="1075648" cy="339469"/>
            </a:xfrm>
            <a:prstGeom prst="roundRect">
              <a:avLst>
                <a:gd name="adj" fmla="val 50000"/>
              </a:avLst>
            </a:prstGeom>
            <a:solidFill>
              <a:schemeClr val="tx2"/>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NOVEMBER</a:t>
              </a:r>
            </a:p>
          </p:txBody>
        </p:sp>
        <p:sp>
          <p:nvSpPr>
            <p:cNvPr id="11" name="Rectangle : coins arrondis 10">
              <a:extLst>
                <a:ext uri="{FF2B5EF4-FFF2-40B4-BE49-F238E27FC236}">
                  <a16:creationId xmlns:a16="http://schemas.microsoft.com/office/drawing/2014/main" id="{B37B4B03-E185-39A8-549F-B224DD848E6E}"/>
                </a:ext>
              </a:extLst>
            </p:cNvPr>
            <p:cNvSpPr/>
            <p:nvPr/>
          </p:nvSpPr>
          <p:spPr>
            <a:xfrm>
              <a:off x="8441134" y="1358196"/>
              <a:ext cx="1075648" cy="339469"/>
            </a:xfrm>
            <a:prstGeom prst="roundRect">
              <a:avLst>
                <a:gd name="adj" fmla="val 50000"/>
              </a:avLst>
            </a:prstGeom>
            <a:solidFill>
              <a:schemeClr val="tx2"/>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DECEMBER</a:t>
              </a:r>
            </a:p>
          </p:txBody>
        </p:sp>
      </p:grpSp>
      <p:sp>
        <p:nvSpPr>
          <p:cNvPr id="13" name="Rectangle 12">
            <a:extLst>
              <a:ext uri="{FF2B5EF4-FFF2-40B4-BE49-F238E27FC236}">
                <a16:creationId xmlns:a16="http://schemas.microsoft.com/office/drawing/2014/main" id="{7D122B27-C83C-357F-A5C0-BD5FCACCFF50}"/>
              </a:ext>
            </a:extLst>
          </p:cNvPr>
          <p:cNvSpPr/>
          <p:nvPr/>
        </p:nvSpPr>
        <p:spPr>
          <a:xfrm>
            <a:off x="1015449" y="1930044"/>
            <a:ext cx="398370" cy="1503267"/>
          </a:xfrm>
          <a:prstGeom prst="rect">
            <a:avLst/>
          </a:prstGeom>
          <a:solidFill>
            <a:srgbClr val="7030A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Light"/>
              </a:defRPr>
            </a:lvl1pPr>
            <a:lvl2pPr marL="457200" algn="l" defTabSz="914400" rtl="0" eaLnBrk="1" latinLnBrk="0" hangingPunct="1">
              <a:defRPr sz="1800" kern="1200">
                <a:solidFill>
                  <a:srgbClr val="FFFFFF"/>
                </a:solidFill>
                <a:latin typeface="Segoe UI Light"/>
              </a:defRPr>
            </a:lvl2pPr>
            <a:lvl3pPr marL="914400" algn="l" defTabSz="914400" rtl="0" eaLnBrk="1" latinLnBrk="0" hangingPunct="1">
              <a:defRPr sz="1800" kern="1200">
                <a:solidFill>
                  <a:srgbClr val="FFFFFF"/>
                </a:solidFill>
                <a:latin typeface="Segoe UI Light"/>
              </a:defRPr>
            </a:lvl3pPr>
            <a:lvl4pPr marL="1371600" algn="l" defTabSz="914400" rtl="0" eaLnBrk="1" latinLnBrk="0" hangingPunct="1">
              <a:defRPr sz="1800" kern="1200">
                <a:solidFill>
                  <a:srgbClr val="FFFFFF"/>
                </a:solidFill>
                <a:latin typeface="Segoe UI Light"/>
              </a:defRPr>
            </a:lvl4pPr>
            <a:lvl5pPr marL="1828800" algn="l" defTabSz="914400" rtl="0" eaLnBrk="1" latinLnBrk="0" hangingPunct="1">
              <a:defRPr sz="1800" kern="1200">
                <a:solidFill>
                  <a:srgbClr val="FFFFFF"/>
                </a:solidFill>
                <a:latin typeface="Segoe UI Light"/>
              </a:defRPr>
            </a:lvl5pPr>
            <a:lvl6pPr marL="2286000" algn="l" defTabSz="914400" rtl="0" eaLnBrk="1" latinLnBrk="0" hangingPunct="1">
              <a:defRPr sz="1800" kern="1200">
                <a:solidFill>
                  <a:srgbClr val="FFFFFF"/>
                </a:solidFill>
                <a:latin typeface="Segoe UI Light"/>
              </a:defRPr>
            </a:lvl6pPr>
            <a:lvl7pPr marL="2743200" algn="l" defTabSz="914400" rtl="0" eaLnBrk="1" latinLnBrk="0" hangingPunct="1">
              <a:defRPr sz="1800" kern="1200">
                <a:solidFill>
                  <a:srgbClr val="FFFFFF"/>
                </a:solidFill>
                <a:latin typeface="Segoe UI Light"/>
              </a:defRPr>
            </a:lvl7pPr>
            <a:lvl8pPr marL="3200400" algn="l" defTabSz="914400" rtl="0" eaLnBrk="1" latinLnBrk="0" hangingPunct="1">
              <a:defRPr sz="1800" kern="1200">
                <a:solidFill>
                  <a:srgbClr val="FFFFFF"/>
                </a:solidFill>
                <a:latin typeface="Segoe UI Light"/>
              </a:defRPr>
            </a:lvl8pPr>
            <a:lvl9pPr marL="3657600" algn="l" defTabSz="914400" rtl="0" eaLnBrk="1" latinLnBrk="0" hangingPunct="1">
              <a:defRPr sz="1800" kern="1200">
                <a:solidFill>
                  <a:srgbClr val="FFFFFF"/>
                </a:solidFill>
                <a:latin typeface="Segoe UI Ligh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Segoe UI Light"/>
            </a:endParaRPr>
          </a:p>
        </p:txBody>
      </p:sp>
      <p:cxnSp>
        <p:nvCxnSpPr>
          <p:cNvPr id="14" name="Connecteur droit 13">
            <a:extLst>
              <a:ext uri="{FF2B5EF4-FFF2-40B4-BE49-F238E27FC236}">
                <a16:creationId xmlns:a16="http://schemas.microsoft.com/office/drawing/2014/main" id="{7944DB0F-EF9E-90A2-B443-A77002C6E4A5}"/>
              </a:ext>
            </a:extLst>
          </p:cNvPr>
          <p:cNvCxnSpPr>
            <a:cxnSpLocks/>
          </p:cNvCxnSpPr>
          <p:nvPr/>
        </p:nvCxnSpPr>
        <p:spPr>
          <a:xfrm>
            <a:off x="1327230" y="3822700"/>
            <a:ext cx="9297220" cy="0"/>
          </a:xfrm>
          <a:prstGeom prst="line">
            <a:avLst/>
          </a:prstGeom>
          <a:ln/>
        </p:spPr>
        <p:style>
          <a:lnRef idx="1">
            <a:schemeClr val="dk1"/>
          </a:lnRef>
          <a:fillRef idx="0">
            <a:schemeClr val="dk1"/>
          </a:fillRef>
          <a:effectRef idx="0">
            <a:schemeClr val="dk1"/>
          </a:effectRef>
          <a:fontRef idx="minor">
            <a:schemeClr val="tx1"/>
          </a:fontRef>
        </p:style>
      </p:cxnSp>
      <p:sp>
        <p:nvSpPr>
          <p:cNvPr id="15" name="ZoneTexte 22">
            <a:extLst>
              <a:ext uri="{FF2B5EF4-FFF2-40B4-BE49-F238E27FC236}">
                <a16:creationId xmlns:a16="http://schemas.microsoft.com/office/drawing/2014/main" id="{C6F65602-1667-61FB-FFDB-28CBE441D5B5}"/>
              </a:ext>
            </a:extLst>
          </p:cNvPr>
          <p:cNvSpPr txBox="1"/>
          <p:nvPr/>
        </p:nvSpPr>
        <p:spPr>
          <a:xfrm rot="16200000">
            <a:off x="516290" y="2568805"/>
            <a:ext cx="139668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srgbClr val="FFFFFF"/>
                </a:solidFill>
                <a:effectLst/>
                <a:uLnTx/>
                <a:uFillTx/>
                <a:latin typeface="Segoe UI Light"/>
                <a:ea typeface="+mn-ea"/>
                <a:cs typeface="+mn-cs"/>
              </a:rPr>
              <a:t>2026</a:t>
            </a:r>
            <a:endParaRPr kumimoji="0" lang="nl-BE" sz="12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8" name="ZoneTexte 55">
            <a:extLst>
              <a:ext uri="{FF2B5EF4-FFF2-40B4-BE49-F238E27FC236}">
                <a16:creationId xmlns:a16="http://schemas.microsoft.com/office/drawing/2014/main" id="{180B87D7-02A2-DF98-BB50-893517EB1A41}"/>
              </a:ext>
            </a:extLst>
          </p:cNvPr>
          <p:cNvSpPr txBox="1"/>
          <p:nvPr/>
        </p:nvSpPr>
        <p:spPr>
          <a:xfrm>
            <a:off x="9608968" y="4506540"/>
            <a:ext cx="1412535" cy="238333"/>
          </a:xfrm>
          <a:prstGeom prst="rect">
            <a:avLst/>
          </a:prstGeom>
          <a:noFill/>
          <a:ln w="3175" cap="flat">
            <a:solidFill>
              <a:srgbClr val="0B82C3"/>
            </a:solidFill>
            <a:prstDash val="solid"/>
            <a:miter lim="400000"/>
          </a:ln>
          <a:effectLst/>
          <a:sp3d/>
        </p:spPr>
        <p:style>
          <a:lnRef idx="0">
            <a:scrgbClr r="0" g="0" b="0"/>
          </a:lnRef>
          <a:fillRef idx="0">
            <a:scrgbClr r="0" g="0" b="0"/>
          </a:fillRef>
          <a:effectRef idx="0">
            <a:scrgbClr r="0" g="0" b="0"/>
          </a:effectRef>
          <a:fontRef idx="none"/>
        </p:style>
        <p:txBody>
          <a:bodyPr rot="0" spcFirstLastPara="1" vert="horz" wrap="square" lIns="35718" tIns="35718" rIns="35718" bIns="3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457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914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1371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18288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22860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2743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3200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3657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ctr">
              <a:spcBef>
                <a:spcPts val="0"/>
              </a:spcBef>
              <a:defRPr/>
            </a:pPr>
            <a:r>
              <a:rPr lang="fr-BE" sz="1200">
                <a:solidFill>
                  <a:srgbClr val="0B82C3"/>
                </a:solidFill>
                <a:latin typeface="Poppins" panose="00000500000000000000" pitchFamily="2" charset="0"/>
                <a:ea typeface="+mn-ea"/>
                <a:cs typeface="Poppins" panose="00000500000000000000" pitchFamily="2" charset="0"/>
              </a:rPr>
              <a:t>PRODUCTION</a:t>
            </a:r>
          </a:p>
        </p:txBody>
      </p:sp>
      <p:sp>
        <p:nvSpPr>
          <p:cNvPr id="19" name="ZoneTexte 55">
            <a:extLst>
              <a:ext uri="{FF2B5EF4-FFF2-40B4-BE49-F238E27FC236}">
                <a16:creationId xmlns:a16="http://schemas.microsoft.com/office/drawing/2014/main" id="{5C471671-1F67-7FA9-5285-CB5351500027}"/>
              </a:ext>
            </a:extLst>
          </p:cNvPr>
          <p:cNvSpPr txBox="1"/>
          <p:nvPr/>
        </p:nvSpPr>
        <p:spPr>
          <a:xfrm>
            <a:off x="3059725" y="2027405"/>
            <a:ext cx="2362338" cy="404532"/>
          </a:xfrm>
          <a:prstGeom prst="rect">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txBody>
          <a:bodyPr rot="0" spcFirstLastPara="1" vert="horz" wrap="square" lIns="35718" tIns="35718" rIns="35718" bIns="3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457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914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1371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18288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22860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2743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3200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3657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ctr">
              <a:spcBef>
                <a:spcPts val="0"/>
              </a:spcBef>
              <a:defRPr/>
            </a:pPr>
            <a:r>
              <a:rPr lang="fr-BE" sz="1200">
                <a:solidFill>
                  <a:srgbClr val="7030A0"/>
                </a:solidFill>
                <a:latin typeface="Poppins" panose="00000500000000000000" pitchFamily="2" charset="0"/>
                <a:ea typeface="+mn-ea"/>
                <a:cs typeface="Poppins" panose="00000500000000000000" pitchFamily="2" charset="0"/>
              </a:rPr>
              <a:t>PROJECTS CONSTRUCTION</a:t>
            </a:r>
          </a:p>
          <a:p>
            <a:pPr algn="ctr">
              <a:spcBef>
                <a:spcPts val="0"/>
              </a:spcBef>
              <a:defRPr/>
            </a:pPr>
            <a:r>
              <a:rPr lang="fr-BE" sz="1200">
                <a:solidFill>
                  <a:srgbClr val="7030A0"/>
                </a:solidFill>
                <a:latin typeface="Poppins" panose="00000500000000000000" pitchFamily="2" charset="0"/>
                <a:ea typeface="+mn-ea"/>
                <a:cs typeface="Poppins" panose="00000500000000000000" pitchFamily="2" charset="0"/>
              </a:rPr>
              <a:t>DEADLINE : 31/08</a:t>
            </a:r>
          </a:p>
        </p:txBody>
      </p:sp>
      <p:sp>
        <p:nvSpPr>
          <p:cNvPr id="20" name="ZoneTexte 55">
            <a:extLst>
              <a:ext uri="{FF2B5EF4-FFF2-40B4-BE49-F238E27FC236}">
                <a16:creationId xmlns:a16="http://schemas.microsoft.com/office/drawing/2014/main" id="{461DFAFF-8C34-B750-D646-B9764D9C53A2}"/>
              </a:ext>
            </a:extLst>
          </p:cNvPr>
          <p:cNvSpPr txBox="1"/>
          <p:nvPr/>
        </p:nvSpPr>
        <p:spPr>
          <a:xfrm>
            <a:off x="9608967" y="4907843"/>
            <a:ext cx="1412535" cy="238333"/>
          </a:xfrm>
          <a:prstGeom prst="rect">
            <a:avLst/>
          </a:prstGeom>
          <a:noFill/>
          <a:ln w="3175" cap="flat">
            <a:solidFill>
              <a:srgbClr val="0B82C3"/>
            </a:solidFill>
            <a:prstDash val="solid"/>
            <a:miter lim="400000"/>
          </a:ln>
          <a:effectLst/>
          <a:sp3d/>
        </p:spPr>
        <p:style>
          <a:lnRef idx="0">
            <a:scrgbClr r="0" g="0" b="0"/>
          </a:lnRef>
          <a:fillRef idx="0">
            <a:scrgbClr r="0" g="0" b="0"/>
          </a:fillRef>
          <a:effectRef idx="0">
            <a:scrgbClr r="0" g="0" b="0"/>
          </a:effectRef>
          <a:fontRef idx="none"/>
        </p:style>
        <p:txBody>
          <a:bodyPr rot="0" spcFirstLastPara="1" vert="horz" wrap="square" lIns="35718" tIns="35718" rIns="35718" bIns="3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457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914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1371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18288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22860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2743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3200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3657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ctr">
              <a:spcBef>
                <a:spcPts val="0"/>
              </a:spcBef>
              <a:defRPr/>
            </a:pPr>
            <a:r>
              <a:rPr lang="fr-BE" sz="1200">
                <a:solidFill>
                  <a:srgbClr val="0B82C3"/>
                </a:solidFill>
                <a:latin typeface="Poppins" panose="00000500000000000000" pitchFamily="2" charset="0"/>
                <a:ea typeface="+mn-ea"/>
                <a:cs typeface="Poppins" panose="00000500000000000000" pitchFamily="2" charset="0"/>
              </a:rPr>
              <a:t>PROMOTION</a:t>
            </a:r>
          </a:p>
        </p:txBody>
      </p:sp>
      <p:sp>
        <p:nvSpPr>
          <p:cNvPr id="21" name="ZoneTexte 55">
            <a:extLst>
              <a:ext uri="{FF2B5EF4-FFF2-40B4-BE49-F238E27FC236}">
                <a16:creationId xmlns:a16="http://schemas.microsoft.com/office/drawing/2014/main" id="{F7DE9204-83B1-0ACE-588E-C05E4C80650F}"/>
              </a:ext>
            </a:extLst>
          </p:cNvPr>
          <p:cNvSpPr txBox="1"/>
          <p:nvPr/>
        </p:nvSpPr>
        <p:spPr>
          <a:xfrm>
            <a:off x="8153769" y="2311980"/>
            <a:ext cx="898904" cy="736931"/>
          </a:xfrm>
          <a:prstGeom prst="rect">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txBody>
          <a:bodyPr rot="0" spcFirstLastPara="1" vert="horz" wrap="square" lIns="35718" tIns="35718" rIns="35718" bIns="3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457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914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1371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18288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22860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2743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3200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3657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ctr">
              <a:spcBef>
                <a:spcPts val="0"/>
              </a:spcBef>
              <a:defRPr/>
            </a:pPr>
            <a:r>
              <a:rPr lang="fr-BE" sz="1200">
                <a:solidFill>
                  <a:srgbClr val="7030A0"/>
                </a:solidFill>
                <a:latin typeface="Poppins" panose="00000500000000000000" pitchFamily="2" charset="0"/>
                <a:ea typeface="+mn-ea"/>
                <a:cs typeface="Poppins" panose="00000500000000000000" pitchFamily="2" charset="0"/>
              </a:rPr>
              <a:t>19/11</a:t>
            </a:r>
          </a:p>
          <a:p>
            <a:pPr algn="ctr">
              <a:spcBef>
                <a:spcPts val="0"/>
              </a:spcBef>
              <a:defRPr/>
            </a:pPr>
            <a:r>
              <a:rPr lang="fr-BE" sz="1200">
                <a:solidFill>
                  <a:srgbClr val="7030A0"/>
                </a:solidFill>
                <a:latin typeface="Poppins" panose="00000500000000000000" pitchFamily="2" charset="0"/>
                <a:ea typeface="+mn-ea"/>
                <a:cs typeface="Poppins" panose="00000500000000000000" pitchFamily="2" charset="0"/>
              </a:rPr>
              <a:t>GLOBAL PITCH EVENT</a:t>
            </a:r>
          </a:p>
        </p:txBody>
      </p:sp>
      <p:sp>
        <p:nvSpPr>
          <p:cNvPr id="23" name="ZoneTexte 55">
            <a:extLst>
              <a:ext uri="{FF2B5EF4-FFF2-40B4-BE49-F238E27FC236}">
                <a16:creationId xmlns:a16="http://schemas.microsoft.com/office/drawing/2014/main" id="{BF9222DA-4471-9EA5-5727-2C3AFA25CD67}"/>
              </a:ext>
            </a:extLst>
          </p:cNvPr>
          <p:cNvSpPr txBox="1"/>
          <p:nvPr/>
        </p:nvSpPr>
        <p:spPr>
          <a:xfrm>
            <a:off x="9615660" y="5351241"/>
            <a:ext cx="1405842" cy="238333"/>
          </a:xfrm>
          <a:prstGeom prst="rect">
            <a:avLst/>
          </a:prstGeom>
          <a:noFill/>
          <a:ln w="3175" cap="flat">
            <a:solidFill>
              <a:srgbClr val="0B82C3"/>
            </a:solidFill>
            <a:prstDash val="solid"/>
            <a:miter lim="400000"/>
          </a:ln>
          <a:effectLst/>
          <a:sp3d/>
        </p:spPr>
        <p:style>
          <a:lnRef idx="0">
            <a:scrgbClr r="0" g="0" b="0"/>
          </a:lnRef>
          <a:fillRef idx="0">
            <a:scrgbClr r="0" g="0" b="0"/>
          </a:fillRef>
          <a:effectRef idx="0">
            <a:scrgbClr r="0" g="0" b="0"/>
          </a:effectRef>
          <a:fontRef idx="none"/>
        </p:style>
        <p:txBody>
          <a:bodyPr rot="0" spcFirstLastPara="1" vert="horz" wrap="square" lIns="35718" tIns="35718" rIns="35718" bIns="3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457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914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1371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18288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22860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27432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32004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365760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ctr">
              <a:spcBef>
                <a:spcPts val="0"/>
              </a:spcBef>
              <a:defRPr/>
            </a:pPr>
            <a:r>
              <a:rPr lang="fr-BE" sz="1200">
                <a:solidFill>
                  <a:srgbClr val="0B82C3"/>
                </a:solidFill>
                <a:latin typeface="Poppins" panose="00000500000000000000" pitchFamily="2" charset="0"/>
                <a:ea typeface="+mn-ea"/>
                <a:cs typeface="Poppins" panose="00000500000000000000" pitchFamily="2" charset="0"/>
              </a:rPr>
              <a:t>PUBLICATION</a:t>
            </a:r>
          </a:p>
        </p:txBody>
      </p:sp>
      <p:sp>
        <p:nvSpPr>
          <p:cNvPr id="24" name="Rectangle 23">
            <a:extLst>
              <a:ext uri="{FF2B5EF4-FFF2-40B4-BE49-F238E27FC236}">
                <a16:creationId xmlns:a16="http://schemas.microsoft.com/office/drawing/2014/main" id="{A9FEB2E5-359F-2AC1-7814-C9B86E552CD3}"/>
              </a:ext>
            </a:extLst>
          </p:cNvPr>
          <p:cNvSpPr/>
          <p:nvPr/>
        </p:nvSpPr>
        <p:spPr>
          <a:xfrm>
            <a:off x="1015449" y="4255063"/>
            <a:ext cx="398370" cy="1503267"/>
          </a:xfrm>
          <a:prstGeom prst="rect">
            <a:avLst/>
          </a:prstGeom>
          <a:solidFill>
            <a:srgbClr val="0B82C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Segoe UI Light"/>
              </a:defRPr>
            </a:lvl1pPr>
            <a:lvl2pPr marL="457200" algn="l" defTabSz="914400" rtl="0" eaLnBrk="1" latinLnBrk="0" hangingPunct="1">
              <a:defRPr sz="1800" kern="1200">
                <a:solidFill>
                  <a:srgbClr val="FFFFFF"/>
                </a:solidFill>
                <a:latin typeface="Segoe UI Light"/>
              </a:defRPr>
            </a:lvl2pPr>
            <a:lvl3pPr marL="914400" algn="l" defTabSz="914400" rtl="0" eaLnBrk="1" latinLnBrk="0" hangingPunct="1">
              <a:defRPr sz="1800" kern="1200">
                <a:solidFill>
                  <a:srgbClr val="FFFFFF"/>
                </a:solidFill>
                <a:latin typeface="Segoe UI Light"/>
              </a:defRPr>
            </a:lvl3pPr>
            <a:lvl4pPr marL="1371600" algn="l" defTabSz="914400" rtl="0" eaLnBrk="1" latinLnBrk="0" hangingPunct="1">
              <a:defRPr sz="1800" kern="1200">
                <a:solidFill>
                  <a:srgbClr val="FFFFFF"/>
                </a:solidFill>
                <a:latin typeface="Segoe UI Light"/>
              </a:defRPr>
            </a:lvl4pPr>
            <a:lvl5pPr marL="1828800" algn="l" defTabSz="914400" rtl="0" eaLnBrk="1" latinLnBrk="0" hangingPunct="1">
              <a:defRPr sz="1800" kern="1200">
                <a:solidFill>
                  <a:srgbClr val="FFFFFF"/>
                </a:solidFill>
                <a:latin typeface="Segoe UI Light"/>
              </a:defRPr>
            </a:lvl5pPr>
            <a:lvl6pPr marL="2286000" algn="l" defTabSz="914400" rtl="0" eaLnBrk="1" latinLnBrk="0" hangingPunct="1">
              <a:defRPr sz="1800" kern="1200">
                <a:solidFill>
                  <a:srgbClr val="FFFFFF"/>
                </a:solidFill>
                <a:latin typeface="Segoe UI Light"/>
              </a:defRPr>
            </a:lvl6pPr>
            <a:lvl7pPr marL="2743200" algn="l" defTabSz="914400" rtl="0" eaLnBrk="1" latinLnBrk="0" hangingPunct="1">
              <a:defRPr sz="1800" kern="1200">
                <a:solidFill>
                  <a:srgbClr val="FFFFFF"/>
                </a:solidFill>
                <a:latin typeface="Segoe UI Light"/>
              </a:defRPr>
            </a:lvl7pPr>
            <a:lvl8pPr marL="3200400" algn="l" defTabSz="914400" rtl="0" eaLnBrk="1" latinLnBrk="0" hangingPunct="1">
              <a:defRPr sz="1800" kern="1200">
                <a:solidFill>
                  <a:srgbClr val="FFFFFF"/>
                </a:solidFill>
                <a:latin typeface="Segoe UI Light"/>
              </a:defRPr>
            </a:lvl8pPr>
            <a:lvl9pPr marL="3657600" algn="l" defTabSz="914400" rtl="0" eaLnBrk="1" latinLnBrk="0" hangingPunct="1">
              <a:defRPr sz="1800" kern="1200">
                <a:solidFill>
                  <a:srgbClr val="FFFFFF"/>
                </a:solidFill>
                <a:latin typeface="Segoe UI Ligh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Segoe UI Light"/>
            </a:endParaRPr>
          </a:p>
        </p:txBody>
      </p:sp>
      <p:sp>
        <p:nvSpPr>
          <p:cNvPr id="25" name="ZoneTexte 22">
            <a:extLst>
              <a:ext uri="{FF2B5EF4-FFF2-40B4-BE49-F238E27FC236}">
                <a16:creationId xmlns:a16="http://schemas.microsoft.com/office/drawing/2014/main" id="{DCB1B708-44F4-E3B2-6D78-53B8F8FEDE79}"/>
              </a:ext>
            </a:extLst>
          </p:cNvPr>
          <p:cNvSpPr txBox="1"/>
          <p:nvPr/>
        </p:nvSpPr>
        <p:spPr>
          <a:xfrm rot="16200000">
            <a:off x="463000" y="4840533"/>
            <a:ext cx="150326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srgbClr val="FFFFFF"/>
                </a:solidFill>
                <a:effectLst/>
                <a:uLnTx/>
                <a:uFillTx/>
                <a:latin typeface="Segoe UI Light"/>
                <a:ea typeface="+mn-ea"/>
                <a:cs typeface="+mn-cs"/>
              </a:rPr>
              <a:t>2027</a:t>
            </a:r>
            <a:endParaRPr kumimoji="0" lang="nl-BE" sz="12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6" name="Rectangle : coins arrondis 25">
            <a:extLst>
              <a:ext uri="{FF2B5EF4-FFF2-40B4-BE49-F238E27FC236}">
                <a16:creationId xmlns:a16="http://schemas.microsoft.com/office/drawing/2014/main" id="{DF31D803-E541-F5DC-FF35-3F194D46D0DC}"/>
              </a:ext>
            </a:extLst>
          </p:cNvPr>
          <p:cNvSpPr/>
          <p:nvPr/>
        </p:nvSpPr>
        <p:spPr>
          <a:xfrm>
            <a:off x="1766477" y="3994887"/>
            <a:ext cx="1189323" cy="339469"/>
          </a:xfrm>
          <a:prstGeom prst="roundRect">
            <a:avLst>
              <a:gd name="adj" fmla="val 50000"/>
            </a:avLst>
          </a:prstGeom>
          <a:solidFill>
            <a:srgbClr val="0B82C3"/>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JANUARY</a:t>
            </a:r>
            <a:endParaRPr kumimoji="0" lang="fr-BE" sz="14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endParaRPr>
          </a:p>
        </p:txBody>
      </p:sp>
      <p:sp>
        <p:nvSpPr>
          <p:cNvPr id="27" name="Rectangle : coins arrondis 26">
            <a:extLst>
              <a:ext uri="{FF2B5EF4-FFF2-40B4-BE49-F238E27FC236}">
                <a16:creationId xmlns:a16="http://schemas.microsoft.com/office/drawing/2014/main" id="{7C2AA230-20BF-88F0-5C26-BF11F9BA621D}"/>
              </a:ext>
            </a:extLst>
          </p:cNvPr>
          <p:cNvSpPr/>
          <p:nvPr/>
        </p:nvSpPr>
        <p:spPr>
          <a:xfrm>
            <a:off x="3005045" y="3992728"/>
            <a:ext cx="1189323" cy="339469"/>
          </a:xfrm>
          <a:prstGeom prst="roundRect">
            <a:avLst>
              <a:gd name="adj" fmla="val 50000"/>
            </a:avLst>
          </a:prstGeom>
          <a:solidFill>
            <a:srgbClr val="0B82C3"/>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FBRUARY</a:t>
            </a:r>
            <a:endParaRPr kumimoji="0" lang="fr-BE" sz="14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endParaRPr>
          </a:p>
        </p:txBody>
      </p:sp>
      <p:sp>
        <p:nvSpPr>
          <p:cNvPr id="28" name="Rectangle : coins arrondis 27">
            <a:extLst>
              <a:ext uri="{FF2B5EF4-FFF2-40B4-BE49-F238E27FC236}">
                <a16:creationId xmlns:a16="http://schemas.microsoft.com/office/drawing/2014/main" id="{65FC9DBC-498F-224C-9225-2DD62F762B97}"/>
              </a:ext>
            </a:extLst>
          </p:cNvPr>
          <p:cNvSpPr/>
          <p:nvPr/>
        </p:nvSpPr>
        <p:spPr>
          <a:xfrm>
            <a:off x="4232740" y="3989483"/>
            <a:ext cx="1189323" cy="339469"/>
          </a:xfrm>
          <a:prstGeom prst="roundRect">
            <a:avLst>
              <a:gd name="adj" fmla="val 50000"/>
            </a:avLst>
          </a:prstGeom>
          <a:solidFill>
            <a:srgbClr val="0B82C3"/>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MARCH</a:t>
            </a:r>
          </a:p>
        </p:txBody>
      </p:sp>
      <p:sp>
        <p:nvSpPr>
          <p:cNvPr id="29" name="Rectangle : coins arrondis 28">
            <a:extLst>
              <a:ext uri="{FF2B5EF4-FFF2-40B4-BE49-F238E27FC236}">
                <a16:creationId xmlns:a16="http://schemas.microsoft.com/office/drawing/2014/main" id="{A1384BE7-F4BD-2AE4-8D03-0CBC6999AFEB}"/>
              </a:ext>
            </a:extLst>
          </p:cNvPr>
          <p:cNvSpPr/>
          <p:nvPr/>
        </p:nvSpPr>
        <p:spPr>
          <a:xfrm>
            <a:off x="5476743" y="3988639"/>
            <a:ext cx="1189323" cy="339469"/>
          </a:xfrm>
          <a:prstGeom prst="roundRect">
            <a:avLst>
              <a:gd name="adj" fmla="val 50000"/>
            </a:avLst>
          </a:prstGeom>
          <a:solidFill>
            <a:srgbClr val="0B82C3"/>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APRIL</a:t>
            </a:r>
          </a:p>
        </p:txBody>
      </p:sp>
      <p:sp>
        <p:nvSpPr>
          <p:cNvPr id="30" name="Rectangle : coins arrondis 29">
            <a:extLst>
              <a:ext uri="{FF2B5EF4-FFF2-40B4-BE49-F238E27FC236}">
                <a16:creationId xmlns:a16="http://schemas.microsoft.com/office/drawing/2014/main" id="{8233C84D-78A5-C978-5305-B464502E71D7}"/>
              </a:ext>
            </a:extLst>
          </p:cNvPr>
          <p:cNvSpPr/>
          <p:nvPr/>
        </p:nvSpPr>
        <p:spPr>
          <a:xfrm>
            <a:off x="6709874" y="3988765"/>
            <a:ext cx="1189323" cy="339469"/>
          </a:xfrm>
          <a:prstGeom prst="roundRect">
            <a:avLst>
              <a:gd name="adj" fmla="val 50000"/>
            </a:avLst>
          </a:prstGeom>
          <a:solidFill>
            <a:srgbClr val="0B82C3"/>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MAY</a:t>
            </a:r>
          </a:p>
        </p:txBody>
      </p:sp>
      <p:sp>
        <p:nvSpPr>
          <p:cNvPr id="31" name="Rectangle : coins arrondis 30">
            <a:extLst>
              <a:ext uri="{FF2B5EF4-FFF2-40B4-BE49-F238E27FC236}">
                <a16:creationId xmlns:a16="http://schemas.microsoft.com/office/drawing/2014/main" id="{9B255D9E-B242-2E8B-5367-A9D9555143C0}"/>
              </a:ext>
            </a:extLst>
          </p:cNvPr>
          <p:cNvSpPr/>
          <p:nvPr/>
        </p:nvSpPr>
        <p:spPr>
          <a:xfrm>
            <a:off x="7953880" y="3987573"/>
            <a:ext cx="1189323" cy="339469"/>
          </a:xfrm>
          <a:prstGeom prst="roundRect">
            <a:avLst>
              <a:gd name="adj" fmla="val 50000"/>
            </a:avLst>
          </a:prstGeom>
          <a:solidFill>
            <a:srgbClr val="0B82C3"/>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JUNE</a:t>
            </a:r>
          </a:p>
        </p:txBody>
      </p:sp>
      <p:sp>
        <p:nvSpPr>
          <p:cNvPr id="32" name="Rectangle : coins arrondis 31">
            <a:extLst>
              <a:ext uri="{FF2B5EF4-FFF2-40B4-BE49-F238E27FC236}">
                <a16:creationId xmlns:a16="http://schemas.microsoft.com/office/drawing/2014/main" id="{87FBE296-92C1-F1C7-928C-AA512568DACC}"/>
              </a:ext>
            </a:extLst>
          </p:cNvPr>
          <p:cNvSpPr/>
          <p:nvPr/>
        </p:nvSpPr>
        <p:spPr>
          <a:xfrm>
            <a:off x="9197883" y="3994886"/>
            <a:ext cx="1189323" cy="339469"/>
          </a:xfrm>
          <a:prstGeom prst="roundRect">
            <a:avLst>
              <a:gd name="adj" fmla="val 50000"/>
            </a:avLst>
          </a:prstGeom>
          <a:solidFill>
            <a:srgbClr val="0B82C3"/>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5718" tIns="35718" rIns="35718" bIns="35718" numCol="1" spcCol="38100"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fr-BE" sz="1100" b="0" i="0" u="none" strike="noStrike" kern="0" cap="none" spc="0" normalizeH="0" baseline="0" noProof="0">
                <a:ln>
                  <a:noFill/>
                </a:ln>
                <a:solidFill>
                  <a:srgbClr val="FFFFFF"/>
                </a:solidFill>
                <a:effectLst/>
                <a:uLnTx/>
                <a:uFillTx/>
                <a:latin typeface="Poppins SemiBold"/>
                <a:ea typeface="Helvetica Neue Medium"/>
                <a:cs typeface="Helvetica Neue Medium"/>
                <a:sym typeface="Helvetica Neue Medium"/>
              </a:rPr>
              <a:t>JULY</a:t>
            </a:r>
          </a:p>
        </p:txBody>
      </p:sp>
      <p:sp>
        <p:nvSpPr>
          <p:cNvPr id="3" name="Rectangle aux angles arrondis">
            <a:extLst>
              <a:ext uri="{FF2B5EF4-FFF2-40B4-BE49-F238E27FC236}">
                <a16:creationId xmlns:a16="http://schemas.microsoft.com/office/drawing/2014/main" id="{36147848-1EDD-55D8-82F2-768A1623B0E5}"/>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4" name="Format">
            <a:extLst>
              <a:ext uri="{FF2B5EF4-FFF2-40B4-BE49-F238E27FC236}">
                <a16:creationId xmlns:a16="http://schemas.microsoft.com/office/drawing/2014/main" id="{3932C126-D6EE-30D4-15A2-814DAA97F292}"/>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Tree>
    <p:extLst>
      <p:ext uri="{BB962C8B-B14F-4D97-AF65-F5344CB8AC3E}">
        <p14:creationId xmlns:p14="http://schemas.microsoft.com/office/powerpoint/2010/main" val="25914239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9CAFBBCA-B001-49E2-A5F3-CFF5B15DA62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6961" r="26961"/>
          <a:stretch/>
        </p:blipFill>
        <p:spPr>
          <a:xfrm>
            <a:off x="3581400" y="857250"/>
            <a:ext cx="3117850" cy="5143500"/>
          </a:xfrm>
        </p:spPr>
      </p:pic>
      <p:sp>
        <p:nvSpPr>
          <p:cNvPr id="2" name="Freeform: Shape 1">
            <a:extLst>
              <a:ext uri="{FF2B5EF4-FFF2-40B4-BE49-F238E27FC236}">
                <a16:creationId xmlns:a16="http://schemas.microsoft.com/office/drawing/2014/main" id="{C2AB2599-C3EF-4C59-9B54-A758DD41450B}"/>
              </a:ext>
            </a:extLst>
          </p:cNvPr>
          <p:cNvSpPr/>
          <p:nvPr/>
        </p:nvSpPr>
        <p:spPr>
          <a:xfrm flipH="1">
            <a:off x="7243062" y="1369909"/>
            <a:ext cx="3925313" cy="3543419"/>
          </a:xfrm>
          <a:custGeom>
            <a:avLst/>
            <a:gdLst>
              <a:gd name="connsiteX0" fmla="*/ 812551 w 2151207"/>
              <a:gd name="connsiteY0" fmla="*/ 299336 h 1941917"/>
              <a:gd name="connsiteX1" fmla="*/ 1185941 w 2151207"/>
              <a:gd name="connsiteY1" fmla="*/ 386128 h 1941917"/>
              <a:gd name="connsiteX2" fmla="*/ 1467186 w 2151207"/>
              <a:gd name="connsiteY2" fmla="*/ 84157 h 1941917"/>
              <a:gd name="connsiteX3" fmla="*/ 1788454 w 2151207"/>
              <a:gd name="connsiteY3" fmla="*/ 10033 h 1941917"/>
              <a:gd name="connsiteX4" fmla="*/ 2075852 w 2151207"/>
              <a:gd name="connsiteY4" fmla="*/ 699281 h 1941917"/>
              <a:gd name="connsiteX5" fmla="*/ 1693776 w 2151207"/>
              <a:gd name="connsiteY5" fmla="*/ 944264 h 1941917"/>
              <a:gd name="connsiteX6" fmla="*/ 1425085 w 2151207"/>
              <a:gd name="connsiteY6" fmla="*/ 1295870 h 1941917"/>
              <a:gd name="connsiteX7" fmla="*/ 1356934 w 2151207"/>
              <a:gd name="connsiteY7" fmla="*/ 1547844 h 1941917"/>
              <a:gd name="connsiteX8" fmla="*/ 889247 w 2151207"/>
              <a:gd name="connsiteY8" fmla="*/ 1932407 h 1941917"/>
              <a:gd name="connsiteX9" fmla="*/ 3022 w 2151207"/>
              <a:gd name="connsiteY9" fmla="*/ 1047563 h 1941917"/>
              <a:gd name="connsiteX10" fmla="*/ 812551 w 2151207"/>
              <a:gd name="connsiteY10" fmla="*/ 299336 h 19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1207" h="1941917">
                <a:moveTo>
                  <a:pt x="812551" y="299336"/>
                </a:moveTo>
                <a:cubicBezTo>
                  <a:pt x="931195" y="356762"/>
                  <a:pt x="1062754" y="433038"/>
                  <a:pt x="1185941" y="386128"/>
                </a:cubicBezTo>
                <a:cubicBezTo>
                  <a:pt x="1316176" y="336541"/>
                  <a:pt x="1362658" y="176311"/>
                  <a:pt x="1467186" y="84157"/>
                </a:cubicBezTo>
                <a:cubicBezTo>
                  <a:pt x="1552825" y="8652"/>
                  <a:pt x="1677288" y="-16018"/>
                  <a:pt x="1788454" y="10033"/>
                </a:cubicBezTo>
                <a:cubicBezTo>
                  <a:pt x="2074328" y="77013"/>
                  <a:pt x="2263971" y="449221"/>
                  <a:pt x="2075852" y="699281"/>
                </a:cubicBezTo>
                <a:cubicBezTo>
                  <a:pt x="1975173" y="833107"/>
                  <a:pt x="1823163" y="858682"/>
                  <a:pt x="1693776" y="944264"/>
                </a:cubicBezTo>
                <a:cubicBezTo>
                  <a:pt x="1570360" y="1025884"/>
                  <a:pt x="1470691" y="1155491"/>
                  <a:pt x="1425085" y="1295870"/>
                </a:cubicBezTo>
                <a:cubicBezTo>
                  <a:pt x="1398186" y="1378671"/>
                  <a:pt x="1386899" y="1466110"/>
                  <a:pt x="1356934" y="1547844"/>
                </a:cubicBezTo>
                <a:cubicBezTo>
                  <a:pt x="1284163" y="1746298"/>
                  <a:pt x="1097539" y="1896402"/>
                  <a:pt x="889247" y="1932407"/>
                </a:cubicBezTo>
                <a:cubicBezTo>
                  <a:pt x="385165" y="2019522"/>
                  <a:pt x="42436" y="1491066"/>
                  <a:pt x="3022" y="1047563"/>
                </a:cubicBezTo>
                <a:cubicBezTo>
                  <a:pt x="-36736" y="600164"/>
                  <a:pt x="320280" y="61068"/>
                  <a:pt x="812551" y="299336"/>
                </a:cubicBezTo>
                <a:close/>
              </a:path>
            </a:pathLst>
          </a:custGeom>
          <a:gradFill>
            <a:gsLst>
              <a:gs pos="0">
                <a:schemeClr val="accent1"/>
              </a:gs>
              <a:gs pos="100000">
                <a:schemeClr val="accent1">
                  <a:lumMod val="60000"/>
                  <a:lumOff val="40000"/>
                  <a:alpha val="0"/>
                </a:schemeClr>
              </a:gs>
            </a:gsLst>
            <a:lin ang="0" scaled="0"/>
          </a:gradFill>
          <a:ln w="9525" cap="flat">
            <a:noFill/>
            <a:prstDash val="solid"/>
            <a:miter/>
          </a:ln>
          <a:effectLst>
            <a:softEdge rad="279400"/>
          </a:effectLst>
        </p:spPr>
        <p:txBody>
          <a:bodyPr rtlCol="0" anchor="ctr"/>
          <a:lstStyle/>
          <a:p>
            <a:pPr defTabSz="914446" hangingPunct="1">
              <a:lnSpc>
                <a:spcPct val="100000"/>
              </a:lnSpc>
              <a:spcBef>
                <a:spcPts val="0"/>
              </a:spcBef>
              <a:defRPr/>
            </a:pPr>
            <a:endParaRPr lang="en-US" sz="1800" b="0" kern="1200">
              <a:solidFill>
                <a:srgbClr val="5C33A8"/>
              </a:solidFill>
              <a:latin typeface="Sofia Pro"/>
            </a:endParaRPr>
          </a:p>
        </p:txBody>
      </p:sp>
      <p:sp>
        <p:nvSpPr>
          <p:cNvPr id="14" name="Rectangle: Top Corners Rounded 13">
            <a:extLst>
              <a:ext uri="{FF2B5EF4-FFF2-40B4-BE49-F238E27FC236}">
                <a16:creationId xmlns:a16="http://schemas.microsoft.com/office/drawing/2014/main" id="{F984B936-7E66-4FDF-A872-E142A400BB14}"/>
              </a:ext>
            </a:extLst>
          </p:cNvPr>
          <p:cNvSpPr/>
          <p:nvPr/>
        </p:nvSpPr>
        <p:spPr>
          <a:xfrm rot="16200000">
            <a:off x="8498291" y="-1315857"/>
            <a:ext cx="1718815" cy="5668607"/>
          </a:xfrm>
          <a:prstGeom prst="round2SameRect">
            <a:avLst>
              <a:gd name="adj1" fmla="val 14658"/>
              <a:gd name="adj2" fmla="val 0"/>
            </a:avLst>
          </a:prstGeom>
          <a:solidFill>
            <a:schemeClr val="bg1"/>
          </a:solidFill>
          <a:ln>
            <a:noFill/>
          </a:ln>
          <a:effectLst>
            <a:outerShdw blurRad="698500" dist="1206500" dir="10800000" sx="90000" sy="9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46" hangingPunct="1">
              <a:lnSpc>
                <a:spcPct val="100000"/>
              </a:lnSpc>
              <a:spcBef>
                <a:spcPts val="0"/>
              </a:spcBef>
              <a:defRPr/>
            </a:pPr>
            <a:endParaRPr lang="en-US" sz="1400" b="0" kern="1200">
              <a:solidFill>
                <a:srgbClr val="5C33A8"/>
              </a:solidFill>
              <a:latin typeface="Gilroy ExtraBold" panose="00000900000000000000" pitchFamily="50" charset="0"/>
            </a:endParaRPr>
          </a:p>
        </p:txBody>
      </p:sp>
      <p:sp>
        <p:nvSpPr>
          <p:cNvPr id="15" name="TextBox 14">
            <a:extLst>
              <a:ext uri="{FF2B5EF4-FFF2-40B4-BE49-F238E27FC236}">
                <a16:creationId xmlns:a16="http://schemas.microsoft.com/office/drawing/2014/main" id="{B4352BFA-59AE-4190-888A-A28A35B62748}"/>
              </a:ext>
            </a:extLst>
          </p:cNvPr>
          <p:cNvSpPr txBox="1"/>
          <p:nvPr/>
        </p:nvSpPr>
        <p:spPr>
          <a:xfrm>
            <a:off x="7136993" y="966146"/>
            <a:ext cx="4450503" cy="784702"/>
          </a:xfrm>
          <a:prstGeom prst="rect">
            <a:avLst/>
          </a:prstGeom>
          <a:noFill/>
        </p:spPr>
        <p:txBody>
          <a:bodyPr wrap="square" rtlCol="0">
            <a:spAutoFit/>
          </a:bodyPr>
          <a:lstStyle>
            <a:defPPr>
              <a:defRPr lang="id-ID"/>
            </a:defPPr>
            <a:lvl1pPr>
              <a:lnSpc>
                <a:spcPct val="110000"/>
              </a:lnSpc>
              <a:defRPr sz="2400" b="1">
                <a:solidFill>
                  <a:schemeClr val="tx1">
                    <a:lumMod val="75000"/>
                    <a:lumOff val="25000"/>
                  </a:schemeClr>
                </a:solidFill>
                <a:latin typeface="Gilroy ExtraBold" panose="00000900000000000000" pitchFamily="50" charset="0"/>
              </a:defRPr>
            </a:lvl1pPr>
          </a:lstStyle>
          <a:p>
            <a:pPr algn="just" defTabSz="914446" hangingPunct="1">
              <a:spcBef>
                <a:spcPts val="0"/>
              </a:spcBef>
              <a:defRPr/>
            </a:pPr>
            <a:r>
              <a:rPr lang="en-GB" sz="1400" b="0" kern="1200">
                <a:solidFill>
                  <a:srgbClr val="5C33A8"/>
                </a:solidFill>
                <a:latin typeface="Segoe UI" panose="020B0502040204020203" pitchFamily="34" charset="0"/>
                <a:cs typeface="Segoe UI" panose="020B0502040204020203" pitchFamily="34" charset="0"/>
              </a:rPr>
              <a:t>By being a pioneer of new technologies, integrating data into creative thinking and having a multi-touchpoints approach</a:t>
            </a:r>
          </a:p>
        </p:txBody>
      </p:sp>
      <p:grpSp>
        <p:nvGrpSpPr>
          <p:cNvPr id="16" name="Group 15">
            <a:extLst>
              <a:ext uri="{FF2B5EF4-FFF2-40B4-BE49-F238E27FC236}">
                <a16:creationId xmlns:a16="http://schemas.microsoft.com/office/drawing/2014/main" id="{F5371B32-1CD8-41E6-90A6-0830EDE472D0}"/>
              </a:ext>
            </a:extLst>
          </p:cNvPr>
          <p:cNvGrpSpPr/>
          <p:nvPr/>
        </p:nvGrpSpPr>
        <p:grpSpPr>
          <a:xfrm>
            <a:off x="4674897" y="1260239"/>
            <a:ext cx="2291602" cy="854787"/>
            <a:chOff x="5720041" y="4973331"/>
            <a:chExt cx="2214808" cy="1026134"/>
          </a:xfrm>
        </p:grpSpPr>
        <p:sp>
          <p:nvSpPr>
            <p:cNvPr id="17" name="Oval 16">
              <a:extLst>
                <a:ext uri="{FF2B5EF4-FFF2-40B4-BE49-F238E27FC236}">
                  <a16:creationId xmlns:a16="http://schemas.microsoft.com/office/drawing/2014/main" id="{C1F8EC47-5A02-4456-8C8F-7FD288E82CCF}"/>
                </a:ext>
              </a:extLst>
            </p:cNvPr>
            <p:cNvSpPr/>
            <p:nvPr/>
          </p:nvSpPr>
          <p:spPr>
            <a:xfrm>
              <a:off x="5720041" y="4973331"/>
              <a:ext cx="2190360" cy="1026134"/>
            </a:xfrm>
            <a:prstGeom prst="roundRect">
              <a:avLst/>
            </a:pr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hangingPunct="1">
                <a:lnSpc>
                  <a:spcPct val="100000"/>
                </a:lnSpc>
                <a:spcBef>
                  <a:spcPts val="0"/>
                </a:spcBef>
                <a:defRPr/>
              </a:pPr>
              <a:endParaRPr lang="en-US" sz="1400" b="0" kern="1200">
                <a:solidFill>
                  <a:prstClr val="white"/>
                </a:solidFill>
                <a:latin typeface="Sofia Pro Black"/>
              </a:endParaRPr>
            </a:p>
          </p:txBody>
        </p:sp>
        <p:sp>
          <p:nvSpPr>
            <p:cNvPr id="18" name="TextBox 17">
              <a:extLst>
                <a:ext uri="{FF2B5EF4-FFF2-40B4-BE49-F238E27FC236}">
                  <a16:creationId xmlns:a16="http://schemas.microsoft.com/office/drawing/2014/main" id="{F8DC6336-EE82-40AD-A118-CE83C99D5DCD}"/>
                </a:ext>
              </a:extLst>
            </p:cNvPr>
            <p:cNvSpPr txBox="1"/>
            <p:nvPr/>
          </p:nvSpPr>
          <p:spPr>
            <a:xfrm>
              <a:off x="5729293" y="5256977"/>
              <a:ext cx="2205556" cy="447908"/>
            </a:xfrm>
            <a:prstGeom prst="rect">
              <a:avLst/>
            </a:prstGeom>
            <a:noFill/>
          </p:spPr>
          <p:txBody>
            <a:bodyPr wrap="square" rtlCol="0">
              <a:spAutoFit/>
            </a:bodyPr>
            <a:lstStyle/>
            <a:p>
              <a:pPr algn="ctr" defTabSz="914446" hangingPunct="1">
                <a:lnSpc>
                  <a:spcPct val="110000"/>
                </a:lnSpc>
                <a:spcBef>
                  <a:spcPts val="0"/>
                </a:spcBef>
                <a:defRPr/>
              </a:pPr>
              <a:r>
                <a:rPr lang="en-US" sz="1800" kern="1200">
                  <a:solidFill>
                    <a:prstClr val="white"/>
                  </a:solidFill>
                  <a:latin typeface="Segoe UI Black" panose="020B0A02040204020203" pitchFamily="34" charset="0"/>
                  <a:ea typeface="Segoe UI Black" panose="020B0A02040204020203" pitchFamily="34" charset="0"/>
                </a:rPr>
                <a:t>INNOVATION</a:t>
              </a:r>
              <a:endParaRPr lang="en-US" sz="1600" kern="1200">
                <a:solidFill>
                  <a:prstClr val="white"/>
                </a:solidFill>
                <a:latin typeface="Segoe UI Black" panose="020B0A02040204020203" pitchFamily="34" charset="0"/>
                <a:ea typeface="Segoe UI Black" panose="020B0A02040204020203" pitchFamily="34" charset="0"/>
              </a:endParaRPr>
            </a:p>
          </p:txBody>
        </p:sp>
      </p:grpSp>
      <p:sp>
        <p:nvSpPr>
          <p:cNvPr id="9" name="Rectangle: Top Corners Rounded 8">
            <a:extLst>
              <a:ext uri="{FF2B5EF4-FFF2-40B4-BE49-F238E27FC236}">
                <a16:creationId xmlns:a16="http://schemas.microsoft.com/office/drawing/2014/main" id="{79B94A67-741E-47BD-9576-43FF87E0129A}"/>
              </a:ext>
            </a:extLst>
          </p:cNvPr>
          <p:cNvSpPr/>
          <p:nvPr/>
        </p:nvSpPr>
        <p:spPr>
          <a:xfrm rot="16200000">
            <a:off x="8407194" y="679194"/>
            <a:ext cx="1725251" cy="5492850"/>
          </a:xfrm>
          <a:prstGeom prst="round2SameRect">
            <a:avLst>
              <a:gd name="adj1" fmla="val 14658"/>
              <a:gd name="adj2" fmla="val 0"/>
            </a:avLst>
          </a:prstGeom>
          <a:solidFill>
            <a:schemeClr val="bg1"/>
          </a:solidFill>
          <a:ln>
            <a:noFill/>
          </a:ln>
          <a:effectLst>
            <a:outerShdw blurRad="698500" dist="1206500" dir="10800000" sx="90000" sy="9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46" hangingPunct="1">
              <a:lnSpc>
                <a:spcPct val="100000"/>
              </a:lnSpc>
              <a:spcBef>
                <a:spcPts val="0"/>
              </a:spcBef>
              <a:defRPr/>
            </a:pPr>
            <a:endParaRPr lang="en-US" sz="1400" b="0" kern="1200">
              <a:solidFill>
                <a:prstClr val="white"/>
              </a:solidFill>
              <a:latin typeface="Gilroy ExtraBold" panose="00000900000000000000" pitchFamily="50" charset="0"/>
            </a:endParaRPr>
          </a:p>
        </p:txBody>
      </p:sp>
      <p:sp>
        <p:nvSpPr>
          <p:cNvPr id="10" name="TextBox 9">
            <a:extLst>
              <a:ext uri="{FF2B5EF4-FFF2-40B4-BE49-F238E27FC236}">
                <a16:creationId xmlns:a16="http://schemas.microsoft.com/office/drawing/2014/main" id="{A20E89CE-C4B2-4D14-BCE6-7E17194EABF8}"/>
              </a:ext>
            </a:extLst>
          </p:cNvPr>
          <p:cNvSpPr txBox="1"/>
          <p:nvPr/>
        </p:nvSpPr>
        <p:spPr>
          <a:xfrm>
            <a:off x="7243062" y="2845941"/>
            <a:ext cx="4634869" cy="784702"/>
          </a:xfrm>
          <a:prstGeom prst="rect">
            <a:avLst/>
          </a:prstGeom>
          <a:noFill/>
        </p:spPr>
        <p:txBody>
          <a:bodyPr wrap="square" rtlCol="0">
            <a:spAutoFit/>
          </a:bodyPr>
          <a:lstStyle>
            <a:defPPr>
              <a:defRPr lang="en-US"/>
            </a:defPPr>
            <a:lvl1pPr marR="0" lvl="0" indent="0" fontAlgn="auto">
              <a:lnSpc>
                <a:spcPct val="110000"/>
              </a:lnSpc>
              <a:spcBef>
                <a:spcPts val="0"/>
              </a:spcBef>
              <a:spcAft>
                <a:spcPts val="0"/>
              </a:spcAft>
              <a:buClrTx/>
              <a:buSzTx/>
              <a:buFontTx/>
              <a:buNone/>
              <a:tabLst/>
              <a:defRPr sz="1600" b="0">
                <a:latin typeface="Segoe UI" panose="020B0502040204020203" pitchFamily="34" charset="0"/>
                <a:cs typeface="Segoe UI" panose="020B0502040204020203" pitchFamily="34" charset="0"/>
              </a:defRPr>
            </a:lvl1pPr>
          </a:lstStyle>
          <a:p>
            <a:pPr algn="just" defTabSz="914446" hangingPunct="1"/>
            <a:r>
              <a:rPr lang="en-GB" sz="1400" kern="1200">
                <a:solidFill>
                  <a:srgbClr val="5C33A8"/>
                </a:solidFill>
              </a:rPr>
              <a:t>By creating unique partnerships and unexpected alliances, offering effective solutions to our customers, promote openness and new perspectives</a:t>
            </a:r>
          </a:p>
        </p:txBody>
      </p:sp>
      <p:grpSp>
        <p:nvGrpSpPr>
          <p:cNvPr id="11" name="Group 10">
            <a:extLst>
              <a:ext uri="{FF2B5EF4-FFF2-40B4-BE49-F238E27FC236}">
                <a16:creationId xmlns:a16="http://schemas.microsoft.com/office/drawing/2014/main" id="{BB359994-109C-4BB6-BA01-F7A22A812A5E}"/>
              </a:ext>
            </a:extLst>
          </p:cNvPr>
          <p:cNvGrpSpPr/>
          <p:nvPr/>
        </p:nvGrpSpPr>
        <p:grpSpPr>
          <a:xfrm>
            <a:off x="4640589" y="2872946"/>
            <a:ext cx="2282042" cy="854785"/>
            <a:chOff x="6877143" y="4973331"/>
            <a:chExt cx="1033258" cy="1026134"/>
          </a:xfrm>
        </p:grpSpPr>
        <p:sp>
          <p:nvSpPr>
            <p:cNvPr id="12" name="Oval 11">
              <a:extLst>
                <a:ext uri="{FF2B5EF4-FFF2-40B4-BE49-F238E27FC236}">
                  <a16:creationId xmlns:a16="http://schemas.microsoft.com/office/drawing/2014/main" id="{7E5835B3-1528-4811-9E50-AA9CF9E8C9AD}"/>
                </a:ext>
              </a:extLst>
            </p:cNvPr>
            <p:cNvSpPr/>
            <p:nvPr/>
          </p:nvSpPr>
          <p:spPr>
            <a:xfrm>
              <a:off x="6884267" y="4973331"/>
              <a:ext cx="1026134" cy="1026134"/>
            </a:xfrm>
            <a:prstGeom prst="roundRect">
              <a:avLst/>
            </a:pr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hangingPunct="1">
                <a:lnSpc>
                  <a:spcPct val="100000"/>
                </a:lnSpc>
                <a:spcBef>
                  <a:spcPts val="0"/>
                </a:spcBef>
                <a:defRPr/>
              </a:pPr>
              <a:endParaRPr lang="en-US" sz="1400" b="0" kern="1200">
                <a:solidFill>
                  <a:prstClr val="white"/>
                </a:solidFill>
                <a:latin typeface="Sofia Pro Black"/>
              </a:endParaRPr>
            </a:p>
          </p:txBody>
        </p:sp>
        <p:sp>
          <p:nvSpPr>
            <p:cNvPr id="13" name="TextBox 12">
              <a:extLst>
                <a:ext uri="{FF2B5EF4-FFF2-40B4-BE49-F238E27FC236}">
                  <a16:creationId xmlns:a16="http://schemas.microsoft.com/office/drawing/2014/main" id="{B676559E-7209-47F0-9719-EDE29200188E}"/>
                </a:ext>
              </a:extLst>
            </p:cNvPr>
            <p:cNvSpPr txBox="1"/>
            <p:nvPr/>
          </p:nvSpPr>
          <p:spPr>
            <a:xfrm>
              <a:off x="6877143" y="5251925"/>
              <a:ext cx="1019012" cy="447909"/>
            </a:xfrm>
            <a:prstGeom prst="rect">
              <a:avLst/>
            </a:prstGeom>
            <a:noFill/>
          </p:spPr>
          <p:txBody>
            <a:bodyPr wrap="square" rtlCol="0">
              <a:spAutoFit/>
            </a:bodyPr>
            <a:lstStyle/>
            <a:p>
              <a:pPr algn="ctr" defTabSz="914446" hangingPunct="1">
                <a:lnSpc>
                  <a:spcPct val="110000"/>
                </a:lnSpc>
                <a:spcBef>
                  <a:spcPts val="0"/>
                </a:spcBef>
                <a:defRPr/>
              </a:pPr>
              <a:r>
                <a:rPr lang="en-US" sz="1800" kern="1200">
                  <a:solidFill>
                    <a:prstClr val="white"/>
                  </a:solidFill>
                  <a:latin typeface="Segoe UI Black" panose="020B0A02040204020203" pitchFamily="34" charset="0"/>
                  <a:ea typeface="Segoe UI Black" panose="020B0A02040204020203" pitchFamily="34" charset="0"/>
                </a:rPr>
                <a:t>EXPLORATION</a:t>
              </a:r>
              <a:endParaRPr lang="en-US" sz="1600" kern="1200">
                <a:solidFill>
                  <a:prstClr val="white"/>
                </a:solidFill>
                <a:latin typeface="Segoe UI Black" panose="020B0A02040204020203" pitchFamily="34" charset="0"/>
                <a:ea typeface="Segoe UI Black" panose="020B0A02040204020203" pitchFamily="34" charset="0"/>
              </a:endParaRPr>
            </a:p>
          </p:txBody>
        </p:sp>
      </p:grpSp>
      <p:sp>
        <p:nvSpPr>
          <p:cNvPr id="5" name="Rectangle 4">
            <a:extLst>
              <a:ext uri="{FF2B5EF4-FFF2-40B4-BE49-F238E27FC236}">
                <a16:creationId xmlns:a16="http://schemas.microsoft.com/office/drawing/2014/main" id="{FC8590F0-E1B7-4F2C-A513-BABB1B38FCA5}"/>
              </a:ext>
            </a:extLst>
          </p:cNvPr>
          <p:cNvSpPr/>
          <p:nvPr/>
        </p:nvSpPr>
        <p:spPr>
          <a:xfrm>
            <a:off x="314070" y="1305211"/>
            <a:ext cx="4611989" cy="3785652"/>
          </a:xfrm>
          <a:prstGeom prst="rect">
            <a:avLst/>
          </a:prstGeom>
        </p:spPr>
        <p:txBody>
          <a:bodyPr wrap="square">
            <a:spAutoFit/>
          </a:bodyPr>
          <a:lstStyle/>
          <a:p>
            <a:pPr defTabSz="914446" hangingPunct="1">
              <a:lnSpc>
                <a:spcPct val="80000"/>
              </a:lnSpc>
              <a:spcBef>
                <a:spcPts val="0"/>
              </a:spcBef>
              <a:defRPr/>
            </a:pPr>
            <a:r>
              <a:rPr lang="en-US" sz="6000" b="0" kern="1200">
                <a:solidFill>
                  <a:prstClr val="white"/>
                </a:solidFill>
                <a:latin typeface="Segoe UI Black" panose="020B0A02040204020203" pitchFamily="34" charset="0"/>
                <a:ea typeface="Segoe UI Black" panose="020B0A02040204020203" pitchFamily="34" charset="0"/>
                <a:cs typeface="Segoe UI" panose="020B0502040204020203" pitchFamily="34" charset="0"/>
              </a:rPr>
              <a:t>We position ourselves as an </a:t>
            </a:r>
          </a:p>
          <a:p>
            <a:pPr defTabSz="914446" hangingPunct="1">
              <a:lnSpc>
                <a:spcPct val="80000"/>
              </a:lnSpc>
              <a:spcBef>
                <a:spcPts val="0"/>
              </a:spcBef>
              <a:defRPr/>
            </a:pPr>
            <a:r>
              <a:rPr lang="en-US" sz="6000" b="0" kern="1200">
                <a:solidFill>
                  <a:prstClr val="white"/>
                </a:solidFill>
                <a:latin typeface="Segoe UI Black" panose="020B0A02040204020203" pitchFamily="34" charset="0"/>
                <a:ea typeface="Segoe UI Black" panose="020B0A02040204020203" pitchFamily="34" charset="0"/>
                <a:cs typeface="Segoe UI" panose="020B0502040204020203" pitchFamily="34" charset="0"/>
              </a:rPr>
              <a:t>actor of</a:t>
            </a:r>
          </a:p>
        </p:txBody>
      </p:sp>
      <p:sp>
        <p:nvSpPr>
          <p:cNvPr id="19" name="Rectangle: Top Corners Rounded 8">
            <a:extLst>
              <a:ext uri="{FF2B5EF4-FFF2-40B4-BE49-F238E27FC236}">
                <a16:creationId xmlns:a16="http://schemas.microsoft.com/office/drawing/2014/main" id="{18EDD23A-D269-456B-9624-6813164E172C}"/>
              </a:ext>
            </a:extLst>
          </p:cNvPr>
          <p:cNvSpPr/>
          <p:nvPr/>
        </p:nvSpPr>
        <p:spPr>
          <a:xfrm rot="16200000">
            <a:off x="8275797" y="2589910"/>
            <a:ext cx="1725251" cy="5492848"/>
          </a:xfrm>
          <a:prstGeom prst="round2SameRect">
            <a:avLst>
              <a:gd name="adj1" fmla="val 14658"/>
              <a:gd name="adj2" fmla="val 0"/>
            </a:avLst>
          </a:prstGeom>
          <a:solidFill>
            <a:schemeClr val="bg1"/>
          </a:solidFill>
          <a:ln>
            <a:noFill/>
          </a:ln>
          <a:effectLst>
            <a:outerShdw blurRad="698500" dist="1206500" dir="10800000" sx="90000" sy="900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46" hangingPunct="1">
              <a:lnSpc>
                <a:spcPct val="100000"/>
              </a:lnSpc>
              <a:spcBef>
                <a:spcPts val="0"/>
              </a:spcBef>
              <a:defRPr/>
            </a:pPr>
            <a:endParaRPr lang="en-US" sz="1400" b="0" kern="1200">
              <a:solidFill>
                <a:prstClr val="white"/>
              </a:solidFill>
              <a:latin typeface="Gilroy ExtraBold" panose="00000900000000000000" pitchFamily="50" charset="0"/>
            </a:endParaRPr>
          </a:p>
        </p:txBody>
      </p:sp>
      <p:sp>
        <p:nvSpPr>
          <p:cNvPr id="20" name="TextBox 9">
            <a:extLst>
              <a:ext uri="{FF2B5EF4-FFF2-40B4-BE49-F238E27FC236}">
                <a16:creationId xmlns:a16="http://schemas.microsoft.com/office/drawing/2014/main" id="{2790E87D-FABA-49C6-87A7-F0E85C3EC135}"/>
              </a:ext>
            </a:extLst>
          </p:cNvPr>
          <p:cNvSpPr txBox="1"/>
          <p:nvPr/>
        </p:nvSpPr>
        <p:spPr>
          <a:xfrm>
            <a:off x="7130286" y="4739659"/>
            <a:ext cx="4457210" cy="784702"/>
          </a:xfrm>
          <a:prstGeom prst="rect">
            <a:avLst/>
          </a:prstGeom>
          <a:noFill/>
        </p:spPr>
        <p:txBody>
          <a:bodyPr wrap="square" rtlCol="0">
            <a:spAutoFit/>
          </a:bodyPr>
          <a:lstStyle>
            <a:defPPr>
              <a:defRPr lang="en-US"/>
            </a:defPPr>
            <a:lvl1pPr marR="0" lvl="0" indent="0" fontAlgn="auto">
              <a:lnSpc>
                <a:spcPct val="110000"/>
              </a:lnSpc>
              <a:spcBef>
                <a:spcPts val="0"/>
              </a:spcBef>
              <a:spcAft>
                <a:spcPts val="0"/>
              </a:spcAft>
              <a:buClrTx/>
              <a:buSzTx/>
              <a:buFontTx/>
              <a:buNone/>
              <a:tabLst/>
              <a:defRPr sz="1600" b="0">
                <a:latin typeface="Segoe UI" panose="020B0502040204020203" pitchFamily="34" charset="0"/>
                <a:cs typeface="Segoe UI" panose="020B0502040204020203" pitchFamily="34" charset="0"/>
              </a:defRPr>
            </a:lvl1pPr>
          </a:lstStyle>
          <a:p>
            <a:pPr algn="just" defTabSz="914446" hangingPunct="1"/>
            <a:r>
              <a:rPr lang="en-GB" sz="1400" kern="1200">
                <a:solidFill>
                  <a:srgbClr val="5C33A8"/>
                </a:solidFill>
              </a:rPr>
              <a:t>By introducing positive advertising, encouraging the transition towards a responsible world, objectifying the responsible advertising communication</a:t>
            </a:r>
          </a:p>
        </p:txBody>
      </p:sp>
      <p:grpSp>
        <p:nvGrpSpPr>
          <p:cNvPr id="21" name="Group 10">
            <a:extLst>
              <a:ext uri="{FF2B5EF4-FFF2-40B4-BE49-F238E27FC236}">
                <a16:creationId xmlns:a16="http://schemas.microsoft.com/office/drawing/2014/main" id="{562F78CD-457C-4ABA-9EC2-50C12BFAA83E}"/>
              </a:ext>
            </a:extLst>
          </p:cNvPr>
          <p:cNvGrpSpPr/>
          <p:nvPr/>
        </p:nvGrpSpPr>
        <p:grpSpPr>
          <a:xfrm>
            <a:off x="4728476" y="4717324"/>
            <a:ext cx="2277930" cy="854786"/>
            <a:chOff x="6884267" y="4973331"/>
            <a:chExt cx="1031397" cy="1026134"/>
          </a:xfrm>
        </p:grpSpPr>
        <p:sp>
          <p:nvSpPr>
            <p:cNvPr id="22" name="Oval 11">
              <a:extLst>
                <a:ext uri="{FF2B5EF4-FFF2-40B4-BE49-F238E27FC236}">
                  <a16:creationId xmlns:a16="http://schemas.microsoft.com/office/drawing/2014/main" id="{FF6B87B8-9BD2-4A91-BE44-A16AE52F17F6}"/>
                </a:ext>
              </a:extLst>
            </p:cNvPr>
            <p:cNvSpPr/>
            <p:nvPr/>
          </p:nvSpPr>
          <p:spPr>
            <a:xfrm>
              <a:off x="6884267" y="4973331"/>
              <a:ext cx="1026134" cy="1026134"/>
            </a:xfrm>
            <a:prstGeom prst="roundRect">
              <a:avLst/>
            </a:prstGeom>
            <a:gradFill>
              <a:gsLst>
                <a:gs pos="0">
                  <a:schemeClr val="accent1">
                    <a:lumMod val="60000"/>
                    <a:lumOff val="40000"/>
                  </a:schemeClr>
                </a:gs>
                <a:gs pos="32000">
                  <a:schemeClr val="accent2">
                    <a:lumMod val="60000"/>
                    <a:lumOff val="40000"/>
                  </a:schemeClr>
                </a:gs>
                <a:gs pos="67000">
                  <a:schemeClr val="accent3">
                    <a:lumMod val="60000"/>
                    <a:lumOff val="40000"/>
                  </a:schemeClr>
                </a:gs>
                <a:gs pos="100000">
                  <a:schemeClr val="accent4">
                    <a:lumMod val="60000"/>
                    <a:lumOff val="40000"/>
                  </a:schemeClr>
                </a:gs>
              </a:gsLst>
              <a:lin ang="2700000" scaled="0"/>
            </a:gradFill>
            <a:ln>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hangingPunct="1">
                <a:lnSpc>
                  <a:spcPct val="100000"/>
                </a:lnSpc>
                <a:spcBef>
                  <a:spcPts val="0"/>
                </a:spcBef>
                <a:defRPr/>
              </a:pPr>
              <a:endParaRPr lang="en-US" sz="1400" b="0" kern="1200">
                <a:solidFill>
                  <a:prstClr val="white"/>
                </a:solidFill>
                <a:latin typeface="Sofia Pro Black"/>
              </a:endParaRPr>
            </a:p>
          </p:txBody>
        </p:sp>
        <p:sp>
          <p:nvSpPr>
            <p:cNvPr id="23" name="TextBox 12">
              <a:extLst>
                <a:ext uri="{FF2B5EF4-FFF2-40B4-BE49-F238E27FC236}">
                  <a16:creationId xmlns:a16="http://schemas.microsoft.com/office/drawing/2014/main" id="{00F5F00B-996A-4F4F-97DD-A51CEBBFACA0}"/>
                </a:ext>
              </a:extLst>
            </p:cNvPr>
            <p:cNvSpPr txBox="1"/>
            <p:nvPr/>
          </p:nvSpPr>
          <p:spPr>
            <a:xfrm>
              <a:off x="6889530" y="5231481"/>
              <a:ext cx="1026134" cy="495560"/>
            </a:xfrm>
            <a:prstGeom prst="roundRect">
              <a:avLst/>
            </a:prstGeom>
            <a:noFill/>
          </p:spPr>
          <p:txBody>
            <a:bodyPr wrap="square" rtlCol="0">
              <a:spAutoFit/>
            </a:bodyPr>
            <a:lstStyle>
              <a:defPPr>
                <a:defRPr lang="en-US"/>
              </a:defPPr>
              <a:lvl1pPr marR="0" lvl="0" indent="0" algn="ctr" fontAlgn="auto">
                <a:lnSpc>
                  <a:spcPct val="11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Segoe UI Black" panose="020B0A02040204020203" pitchFamily="34" charset="0"/>
                  <a:ea typeface="Segoe UI Black" panose="020B0A02040204020203" pitchFamily="34" charset="0"/>
                </a:defRPr>
              </a:lvl1pPr>
            </a:lstStyle>
            <a:p>
              <a:pPr defTabSz="914446" hangingPunct="1"/>
              <a:r>
                <a:rPr lang="en-US" sz="1800" kern="1200"/>
                <a:t>SUSTAINABILITY</a:t>
              </a:r>
            </a:p>
          </p:txBody>
        </p:sp>
      </p:grpSp>
      <p:pic>
        <p:nvPicPr>
          <p:cNvPr id="4" name="Image 3" descr="Une image contenant texte&#10;&#10;Description générée automatiquement">
            <a:extLst>
              <a:ext uri="{FF2B5EF4-FFF2-40B4-BE49-F238E27FC236}">
                <a16:creationId xmlns:a16="http://schemas.microsoft.com/office/drawing/2014/main" id="{A61EB4EB-EF4C-DAFC-A9FC-84317BAF4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765" y="3727773"/>
            <a:ext cx="705313" cy="408640"/>
          </a:xfrm>
          <a:prstGeom prst="rect">
            <a:avLst/>
          </a:prstGeom>
        </p:spPr>
      </p:pic>
      <p:pic>
        <p:nvPicPr>
          <p:cNvPr id="6" name="Image 5" descr="Blue, vers une publicité plus engagée">
            <a:extLst>
              <a:ext uri="{FF2B5EF4-FFF2-40B4-BE49-F238E27FC236}">
                <a16:creationId xmlns:a16="http://schemas.microsoft.com/office/drawing/2014/main" id="{0C9DBF37-03C5-4623-657A-7D2039666827}"/>
              </a:ext>
            </a:extLst>
          </p:cNvPr>
          <p:cNvPicPr>
            <a:picLocks noChangeAspect="1"/>
          </p:cNvPicPr>
          <p:nvPr/>
        </p:nvPicPr>
        <p:blipFill>
          <a:blip r:embed="rId5"/>
          <a:stretch>
            <a:fillRect/>
          </a:stretch>
        </p:blipFill>
        <p:spPr>
          <a:xfrm>
            <a:off x="8613087" y="5361295"/>
            <a:ext cx="1062391" cy="1029339"/>
          </a:xfrm>
          <a:prstGeom prst="rect">
            <a:avLst/>
          </a:prstGeom>
        </p:spPr>
      </p:pic>
      <p:pic>
        <p:nvPicPr>
          <p:cNvPr id="8" name="Image 7">
            <a:extLst>
              <a:ext uri="{FF2B5EF4-FFF2-40B4-BE49-F238E27FC236}">
                <a16:creationId xmlns:a16="http://schemas.microsoft.com/office/drawing/2014/main" id="{71A9588A-A0B4-CCA5-8F14-932763EF58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5044" y="1879003"/>
            <a:ext cx="700582" cy="309586"/>
          </a:xfrm>
          <a:prstGeom prst="rect">
            <a:avLst/>
          </a:prstGeom>
        </p:spPr>
      </p:pic>
    </p:spTree>
    <p:extLst>
      <p:ext uri="{BB962C8B-B14F-4D97-AF65-F5344CB8AC3E}">
        <p14:creationId xmlns:p14="http://schemas.microsoft.com/office/powerpoint/2010/main" val="4136965506"/>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1000" fill="hold" grpId="0" nodeType="withEffect" p14:presetBounceEnd="67000">
                                      <p:stCondLst>
                                        <p:cond delay="0"/>
                                      </p:stCondLst>
                                      <p:iterate type="lt">
                                        <p:tmPct val="1176"/>
                                      </p:iterate>
                                      <p:childTnLst>
                                        <p:set>
                                          <p:cBhvr>
                                            <p:cTn id="6" dur="1" fill="hold">
                                              <p:stCondLst>
                                                <p:cond delay="0"/>
                                              </p:stCondLst>
                                            </p:cTn>
                                            <p:tgtEl>
                                              <p:spTgt spid="5"/>
                                            </p:tgtEl>
                                            <p:attrNameLst>
                                              <p:attrName>style.visibility</p:attrName>
                                            </p:attrNameLst>
                                          </p:cBhvr>
                                          <p:to>
                                            <p:strVal val="visible"/>
                                          </p:to>
                                        </p:set>
                                        <p:anim calcmode="lin" valueType="num" p14:bounceEnd="67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1+#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par>
                                    <p:cTn id="20" presetID="6" presetClass="emph" presetSubtype="0" accel="52000" decel="48000" autoRev="1" fill="hold" nodeType="withEffect">
                                      <p:stCondLst>
                                        <p:cond delay="500"/>
                                      </p:stCondLst>
                                      <p:childTnLst>
                                        <p:animScale>
                                          <p:cBhvr>
                                            <p:cTn id="21" dur="500" fill="hold"/>
                                            <p:tgtEl>
                                              <p:spTgt spid="16"/>
                                            </p:tgtEl>
                                          </p:cBhvr>
                                          <p:by x="120000" y="120000"/>
                                        </p:animScale>
                                      </p:childTnLst>
                                    </p:cTn>
                                  </p:par>
                                  <p:par>
                                    <p:cTn id="22" presetID="18" presetClass="entr" presetSubtype="12" fill="hold"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strips(downLeft)">
                                          <p:cBhvr>
                                            <p:cTn id="24" dur="500"/>
                                            <p:tgtEl>
                                              <p:spTgt spid="11"/>
                                            </p:tgtEl>
                                          </p:cBhvr>
                                        </p:animEffect>
                                      </p:childTnLst>
                                    </p:cTn>
                                  </p:par>
                                  <p:par>
                                    <p:cTn id="25" presetID="6" presetClass="emph" presetSubtype="0" accel="52000" decel="48000" autoRev="1" fill="hold" nodeType="withEffect">
                                      <p:stCondLst>
                                        <p:cond delay="750"/>
                                      </p:stCondLst>
                                      <p:childTnLst>
                                        <p:animScale>
                                          <p:cBhvr>
                                            <p:cTn id="26" dur="500" fill="hold"/>
                                            <p:tgtEl>
                                              <p:spTgt spid="11"/>
                                            </p:tgtEl>
                                          </p:cBhvr>
                                          <p:by x="120000" y="120000"/>
                                        </p:animScale>
                                      </p:childTnLst>
                                    </p:cTn>
                                  </p:par>
                                  <p:par>
                                    <p:cTn id="27" presetID="10" presetClass="entr" presetSubtype="0" fill="hold" grpId="0" nodeType="withEffect">
                                      <p:stCondLst>
                                        <p:cond delay="75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50"/>
                                            <p:tgtEl>
                                              <p:spTgt spid="15"/>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750"/>
                                            <p:tgtEl>
                                              <p:spTgt spid="10"/>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6" presetClass="emph" presetSubtype="0" accel="52000" decel="48000" autoRev="1" fill="hold" grpId="1" nodeType="withEffect">
                                      <p:stCondLst>
                                        <p:cond delay="500"/>
                                      </p:stCondLst>
                                      <p:childTnLst>
                                        <p:animScale>
                                          <p:cBhvr>
                                            <p:cTn id="37" dur="500" fill="hold"/>
                                            <p:tgtEl>
                                              <p:spTgt spid="2"/>
                                            </p:tgtEl>
                                          </p:cBhvr>
                                          <p:by x="120000" y="120000"/>
                                        </p:animScale>
                                      </p:childTnLst>
                                    </p:cTn>
                                  </p:par>
                                  <p:par>
                                    <p:cTn id="38" presetID="2" presetClass="entr" presetSubtype="2" decel="100000" fill="hold" grpId="0" nodeType="withEffect">
                                      <p:stCondLst>
                                        <p:cond delay="25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750" fill="hold"/>
                                            <p:tgtEl>
                                              <p:spTgt spid="19"/>
                                            </p:tgtEl>
                                            <p:attrNameLst>
                                              <p:attrName>ppt_x</p:attrName>
                                            </p:attrNameLst>
                                          </p:cBhvr>
                                          <p:tavLst>
                                            <p:tav tm="0">
                                              <p:val>
                                                <p:strVal val="1+#ppt_w/2"/>
                                              </p:val>
                                            </p:tav>
                                            <p:tav tm="100000">
                                              <p:val>
                                                <p:strVal val="#ppt_x"/>
                                              </p:val>
                                            </p:tav>
                                          </p:tavLst>
                                        </p:anim>
                                        <p:anim calcmode="lin" valueType="num">
                                          <p:cBhvr additive="base">
                                            <p:cTn id="41" dur="750" fill="hold"/>
                                            <p:tgtEl>
                                              <p:spTgt spid="19"/>
                                            </p:tgtEl>
                                            <p:attrNameLst>
                                              <p:attrName>ppt_y</p:attrName>
                                            </p:attrNameLst>
                                          </p:cBhvr>
                                          <p:tavLst>
                                            <p:tav tm="0">
                                              <p:val>
                                                <p:strVal val="#ppt_y"/>
                                              </p:val>
                                            </p:tav>
                                            <p:tav tm="100000">
                                              <p:val>
                                                <p:strVal val="#ppt_y"/>
                                              </p:val>
                                            </p:tav>
                                          </p:tavLst>
                                        </p:anim>
                                      </p:childTnLst>
                                    </p:cTn>
                                  </p:par>
                                  <p:par>
                                    <p:cTn id="42" presetID="18" presetClass="entr" presetSubtype="12" fill="hold" nodeType="withEffect">
                                      <p:stCondLst>
                                        <p:cond delay="750"/>
                                      </p:stCondLst>
                                      <p:childTnLst>
                                        <p:set>
                                          <p:cBhvr>
                                            <p:cTn id="43" dur="1" fill="hold">
                                              <p:stCondLst>
                                                <p:cond delay="0"/>
                                              </p:stCondLst>
                                            </p:cTn>
                                            <p:tgtEl>
                                              <p:spTgt spid="21"/>
                                            </p:tgtEl>
                                            <p:attrNameLst>
                                              <p:attrName>style.visibility</p:attrName>
                                            </p:attrNameLst>
                                          </p:cBhvr>
                                          <p:to>
                                            <p:strVal val="visible"/>
                                          </p:to>
                                        </p:set>
                                        <p:animEffect transition="in" filter="strips(downLeft)">
                                          <p:cBhvr>
                                            <p:cTn id="44" dur="500"/>
                                            <p:tgtEl>
                                              <p:spTgt spid="21"/>
                                            </p:tgtEl>
                                          </p:cBhvr>
                                        </p:animEffect>
                                      </p:childTnLst>
                                    </p:cTn>
                                  </p:par>
                                  <p:par>
                                    <p:cTn id="45" presetID="6" presetClass="emph" presetSubtype="0" accel="52000" decel="48000" autoRev="1" fill="hold" nodeType="withEffect">
                                      <p:stCondLst>
                                        <p:cond delay="750"/>
                                      </p:stCondLst>
                                      <p:childTnLst>
                                        <p:animScale>
                                          <p:cBhvr>
                                            <p:cTn id="46" dur="500" fill="hold"/>
                                            <p:tgtEl>
                                              <p:spTgt spid="21"/>
                                            </p:tgtEl>
                                          </p:cBhvr>
                                          <p:by x="120000" y="120000"/>
                                        </p:animScale>
                                      </p:childTnLst>
                                    </p:cTn>
                                  </p:par>
                                  <p:par>
                                    <p:cTn id="47" presetID="10" presetClass="entr" presetSubtype="0" fill="hold" grpId="0" nodeType="withEffect">
                                      <p:stCondLst>
                                        <p:cond delay="10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4" grpId="0" animBg="1"/>
          <p:bldP spid="15" grpId="0"/>
          <p:bldP spid="9" grpId="0" animBg="1"/>
          <p:bldP spid="10" grpId="0"/>
          <p:bldP spid="5" grpId="0"/>
          <p:bldP spid="19" grpId="0" animBg="1"/>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1000" fill="hold" grpId="0" nodeType="withEffect">
                                      <p:stCondLst>
                                        <p:cond delay="0"/>
                                      </p:stCondLst>
                                      <p:iterate type="lt">
                                        <p:tmPct val="1176"/>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1+#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par>
                                    <p:cTn id="20" presetID="6" presetClass="emph" presetSubtype="0" accel="52000" decel="48000" autoRev="1" fill="hold" nodeType="withEffect">
                                      <p:stCondLst>
                                        <p:cond delay="500"/>
                                      </p:stCondLst>
                                      <p:childTnLst>
                                        <p:animScale>
                                          <p:cBhvr>
                                            <p:cTn id="21" dur="500" fill="hold"/>
                                            <p:tgtEl>
                                              <p:spTgt spid="16"/>
                                            </p:tgtEl>
                                          </p:cBhvr>
                                          <p:by x="120000" y="120000"/>
                                        </p:animScale>
                                      </p:childTnLst>
                                    </p:cTn>
                                  </p:par>
                                  <p:par>
                                    <p:cTn id="22" presetID="18" presetClass="entr" presetSubtype="12" fill="hold"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strips(downLeft)">
                                          <p:cBhvr>
                                            <p:cTn id="24" dur="500"/>
                                            <p:tgtEl>
                                              <p:spTgt spid="11"/>
                                            </p:tgtEl>
                                          </p:cBhvr>
                                        </p:animEffect>
                                      </p:childTnLst>
                                    </p:cTn>
                                  </p:par>
                                  <p:par>
                                    <p:cTn id="25" presetID="6" presetClass="emph" presetSubtype="0" accel="52000" decel="48000" autoRev="1" fill="hold" nodeType="withEffect">
                                      <p:stCondLst>
                                        <p:cond delay="750"/>
                                      </p:stCondLst>
                                      <p:childTnLst>
                                        <p:animScale>
                                          <p:cBhvr>
                                            <p:cTn id="26" dur="500" fill="hold"/>
                                            <p:tgtEl>
                                              <p:spTgt spid="11"/>
                                            </p:tgtEl>
                                          </p:cBhvr>
                                          <p:by x="120000" y="120000"/>
                                        </p:animScale>
                                      </p:childTnLst>
                                    </p:cTn>
                                  </p:par>
                                  <p:par>
                                    <p:cTn id="27" presetID="10" presetClass="entr" presetSubtype="0" fill="hold" grpId="0" nodeType="withEffect">
                                      <p:stCondLst>
                                        <p:cond delay="75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50"/>
                                            <p:tgtEl>
                                              <p:spTgt spid="15"/>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750"/>
                                            <p:tgtEl>
                                              <p:spTgt spid="10"/>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6" presetClass="emph" presetSubtype="0" accel="52000" decel="48000" autoRev="1" fill="hold" grpId="1" nodeType="withEffect">
                                      <p:stCondLst>
                                        <p:cond delay="500"/>
                                      </p:stCondLst>
                                      <p:childTnLst>
                                        <p:animScale>
                                          <p:cBhvr>
                                            <p:cTn id="37" dur="500" fill="hold"/>
                                            <p:tgtEl>
                                              <p:spTgt spid="2"/>
                                            </p:tgtEl>
                                          </p:cBhvr>
                                          <p:by x="120000" y="120000"/>
                                        </p:animScale>
                                      </p:childTnLst>
                                    </p:cTn>
                                  </p:par>
                                  <p:par>
                                    <p:cTn id="38" presetID="2" presetClass="entr" presetSubtype="2" decel="100000" fill="hold" grpId="0" nodeType="withEffect">
                                      <p:stCondLst>
                                        <p:cond delay="25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750" fill="hold"/>
                                            <p:tgtEl>
                                              <p:spTgt spid="19"/>
                                            </p:tgtEl>
                                            <p:attrNameLst>
                                              <p:attrName>ppt_x</p:attrName>
                                            </p:attrNameLst>
                                          </p:cBhvr>
                                          <p:tavLst>
                                            <p:tav tm="0">
                                              <p:val>
                                                <p:strVal val="1+#ppt_w/2"/>
                                              </p:val>
                                            </p:tav>
                                            <p:tav tm="100000">
                                              <p:val>
                                                <p:strVal val="#ppt_x"/>
                                              </p:val>
                                            </p:tav>
                                          </p:tavLst>
                                        </p:anim>
                                        <p:anim calcmode="lin" valueType="num">
                                          <p:cBhvr additive="base">
                                            <p:cTn id="41" dur="750" fill="hold"/>
                                            <p:tgtEl>
                                              <p:spTgt spid="19"/>
                                            </p:tgtEl>
                                            <p:attrNameLst>
                                              <p:attrName>ppt_y</p:attrName>
                                            </p:attrNameLst>
                                          </p:cBhvr>
                                          <p:tavLst>
                                            <p:tav tm="0">
                                              <p:val>
                                                <p:strVal val="#ppt_y"/>
                                              </p:val>
                                            </p:tav>
                                            <p:tav tm="100000">
                                              <p:val>
                                                <p:strVal val="#ppt_y"/>
                                              </p:val>
                                            </p:tav>
                                          </p:tavLst>
                                        </p:anim>
                                      </p:childTnLst>
                                    </p:cTn>
                                  </p:par>
                                  <p:par>
                                    <p:cTn id="42" presetID="18" presetClass="entr" presetSubtype="12" fill="hold" nodeType="withEffect">
                                      <p:stCondLst>
                                        <p:cond delay="750"/>
                                      </p:stCondLst>
                                      <p:childTnLst>
                                        <p:set>
                                          <p:cBhvr>
                                            <p:cTn id="43" dur="1" fill="hold">
                                              <p:stCondLst>
                                                <p:cond delay="0"/>
                                              </p:stCondLst>
                                            </p:cTn>
                                            <p:tgtEl>
                                              <p:spTgt spid="21"/>
                                            </p:tgtEl>
                                            <p:attrNameLst>
                                              <p:attrName>style.visibility</p:attrName>
                                            </p:attrNameLst>
                                          </p:cBhvr>
                                          <p:to>
                                            <p:strVal val="visible"/>
                                          </p:to>
                                        </p:set>
                                        <p:animEffect transition="in" filter="strips(downLeft)">
                                          <p:cBhvr>
                                            <p:cTn id="44" dur="500"/>
                                            <p:tgtEl>
                                              <p:spTgt spid="21"/>
                                            </p:tgtEl>
                                          </p:cBhvr>
                                        </p:animEffect>
                                      </p:childTnLst>
                                    </p:cTn>
                                  </p:par>
                                  <p:par>
                                    <p:cTn id="45" presetID="6" presetClass="emph" presetSubtype="0" accel="52000" decel="48000" autoRev="1" fill="hold" nodeType="withEffect">
                                      <p:stCondLst>
                                        <p:cond delay="750"/>
                                      </p:stCondLst>
                                      <p:childTnLst>
                                        <p:animScale>
                                          <p:cBhvr>
                                            <p:cTn id="46" dur="500" fill="hold"/>
                                            <p:tgtEl>
                                              <p:spTgt spid="21"/>
                                            </p:tgtEl>
                                          </p:cBhvr>
                                          <p:by x="120000" y="120000"/>
                                        </p:animScale>
                                      </p:childTnLst>
                                    </p:cTn>
                                  </p:par>
                                  <p:par>
                                    <p:cTn id="47" presetID="10" presetClass="entr" presetSubtype="0" fill="hold" grpId="0" nodeType="withEffect">
                                      <p:stCondLst>
                                        <p:cond delay="10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4" grpId="0" animBg="1"/>
          <p:bldP spid="15" grpId="0"/>
          <p:bldP spid="9" grpId="0" animBg="1"/>
          <p:bldP spid="10" grpId="0"/>
          <p:bldP spid="5" grpId="0"/>
          <p:bldP spid="19" grpId="0" animBg="1"/>
          <p:bldP spid="2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bâtiment, ciel, Zone métropolitaine, centre-ville&#10;&#10;Le contenu généré par l’IA peut être incorrect.">
            <a:extLst>
              <a:ext uri="{FF2B5EF4-FFF2-40B4-BE49-F238E27FC236}">
                <a16:creationId xmlns:a16="http://schemas.microsoft.com/office/drawing/2014/main" id="{CBFA6C76-18DE-7A28-3BC4-4034D1A21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7986"/>
            <a:ext cx="12368981" cy="8245987"/>
          </a:xfrm>
          <a:prstGeom prst="rect">
            <a:avLst/>
          </a:prstGeom>
        </p:spPr>
      </p:pic>
      <p:sp>
        <p:nvSpPr>
          <p:cNvPr id="8" name="ZoneTexte 7">
            <a:extLst>
              <a:ext uri="{FF2B5EF4-FFF2-40B4-BE49-F238E27FC236}">
                <a16:creationId xmlns:a16="http://schemas.microsoft.com/office/drawing/2014/main" id="{9E78884E-5803-80A8-5CD9-B88D7D35A91F}"/>
              </a:ext>
            </a:extLst>
          </p:cNvPr>
          <p:cNvSpPr txBox="1"/>
          <p:nvPr/>
        </p:nvSpPr>
        <p:spPr>
          <a:xfrm>
            <a:off x="1755004" y="732254"/>
            <a:ext cx="8382910" cy="1815882"/>
          </a:xfrm>
          <a:prstGeom prst="rect">
            <a:avLst/>
          </a:prstGeom>
          <a:noFill/>
        </p:spPr>
        <p:txBody>
          <a:bodyPr wrap="square">
            <a:spAutoFit/>
          </a:bodyPr>
          <a:lstStyle/>
          <a:p>
            <a:pPr algn="ctr" defTabSz="914446" hangingPunct="1">
              <a:lnSpc>
                <a:spcPct val="100000"/>
              </a:lnSpc>
              <a:spcBef>
                <a:spcPts val="0"/>
              </a:spcBef>
              <a:defRPr/>
            </a:pPr>
            <a:r>
              <a:rPr lang="en-US" sz="1600" b="0" kern="1200">
                <a:latin typeface="Poppins Light" panose="00000400000000000000" pitchFamily="2" charset="0"/>
                <a:cs typeface="Poppins Light" panose="00000400000000000000" pitchFamily="2" charset="0"/>
              </a:rPr>
              <a:t>In a world where </a:t>
            </a:r>
            <a:r>
              <a:rPr lang="en-US" sz="4800" b="0" kern="1200">
                <a:solidFill>
                  <a:prstClr val="white"/>
                </a:solidFill>
                <a:latin typeface="Poppins Black" panose="00000A00000000000000" pitchFamily="2" charset="0"/>
                <a:cs typeface="Poppins Black" panose="00000A00000000000000" pitchFamily="2" charset="0"/>
              </a:rPr>
              <a:t>advertising</a:t>
            </a:r>
            <a:r>
              <a:rPr lang="en-US" sz="1800" b="0" kern="1200">
                <a:solidFill>
                  <a:prstClr val="white"/>
                </a:solidFill>
                <a:latin typeface="Poppins SemiBold"/>
                <a:cs typeface="Helvetica"/>
              </a:rPr>
              <a:t> </a:t>
            </a:r>
            <a:br>
              <a:rPr lang="en-US" sz="1800" b="0" kern="1200">
                <a:solidFill>
                  <a:prstClr val="white"/>
                </a:solidFill>
                <a:latin typeface="Poppins SemiBold"/>
                <a:cs typeface="Helvetica"/>
              </a:rPr>
            </a:br>
            <a:r>
              <a:rPr lang="en-US" sz="1600" b="0" kern="1200">
                <a:latin typeface="Poppins Light" panose="00000400000000000000" pitchFamily="2" charset="0"/>
                <a:cs typeface="Poppins Light" panose="00000400000000000000" pitchFamily="2" charset="0"/>
              </a:rPr>
              <a:t>can often be seen as </a:t>
            </a:r>
            <a:br>
              <a:rPr lang="en-US" sz="1600" b="0" kern="1200">
                <a:latin typeface="Poppins Light" panose="00000400000000000000" pitchFamily="2" charset="0"/>
                <a:cs typeface="Poppins Light" panose="00000400000000000000" pitchFamily="2" charset="0"/>
              </a:rPr>
            </a:br>
            <a:r>
              <a:rPr lang="en-US" sz="4800" b="0" kern="1200">
                <a:solidFill>
                  <a:prstClr val="white"/>
                </a:solidFill>
                <a:latin typeface="Poppins Black" panose="00000A00000000000000" pitchFamily="2" charset="0"/>
                <a:cs typeface="Poppins Black" panose="00000A00000000000000" pitchFamily="2" charset="0"/>
              </a:rPr>
              <a:t>part of the problem</a:t>
            </a:r>
          </a:p>
        </p:txBody>
      </p:sp>
    </p:spTree>
    <p:extLst>
      <p:ext uri="{BB962C8B-B14F-4D97-AF65-F5344CB8AC3E}">
        <p14:creationId xmlns:p14="http://schemas.microsoft.com/office/powerpoint/2010/main" val="2975802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9256-0713-BFE5-3D09-24298A019A42}"/>
            </a:ext>
          </a:extLst>
        </p:cNvPr>
        <p:cNvGrpSpPr/>
        <p:nvPr/>
      </p:nvGrpSpPr>
      <p:grpSpPr>
        <a:xfrm>
          <a:off x="0" y="0"/>
          <a:ext cx="0" cy="0"/>
          <a:chOff x="0" y="0"/>
          <a:chExt cx="0" cy="0"/>
        </a:xfrm>
      </p:grpSpPr>
      <p:pic>
        <p:nvPicPr>
          <p:cNvPr id="3" name="Image 2" descr="Une image contenant Police, Graphique, typographie, noir et blanc&#10;&#10;Le contenu généré par l’IA peut être incorrect.">
            <a:extLst>
              <a:ext uri="{FF2B5EF4-FFF2-40B4-BE49-F238E27FC236}">
                <a16:creationId xmlns:a16="http://schemas.microsoft.com/office/drawing/2014/main" id="{E9AB5FF3-73F9-5AC1-A849-925A681F5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4741" y="5943790"/>
            <a:ext cx="861172" cy="503021"/>
          </a:xfrm>
          <a:prstGeom prst="rect">
            <a:avLst/>
          </a:prstGeom>
        </p:spPr>
      </p:pic>
      <p:pic>
        <p:nvPicPr>
          <p:cNvPr id="4" name="Image 3" descr="Blue : ressources graphiques">
            <a:extLst>
              <a:ext uri="{FF2B5EF4-FFF2-40B4-BE49-F238E27FC236}">
                <a16:creationId xmlns:a16="http://schemas.microsoft.com/office/drawing/2014/main" id="{B47C83A2-9D66-65DE-DEE6-658E76CC6BFD}"/>
              </a:ext>
            </a:extLst>
          </p:cNvPr>
          <p:cNvPicPr>
            <a:picLocks noChangeAspect="1"/>
          </p:cNvPicPr>
          <p:nvPr/>
        </p:nvPicPr>
        <p:blipFill>
          <a:blip r:embed="rId3"/>
          <a:srcRect b="23856"/>
          <a:stretch>
            <a:fillRect/>
          </a:stretch>
        </p:blipFill>
        <p:spPr>
          <a:xfrm>
            <a:off x="9767943" y="6034757"/>
            <a:ext cx="749660" cy="321086"/>
          </a:xfrm>
          <a:prstGeom prst="rect">
            <a:avLst/>
          </a:prstGeom>
        </p:spPr>
      </p:pic>
      <p:sp>
        <p:nvSpPr>
          <p:cNvPr id="5" name="Lorem ipsum dolor sit amet, consectetur adipiscing elit, sed do eiusmod tempor incididunt exercitation ullamco laboris nisi consequat. Duis aute irure dolor velit esse cillum dolore eu fugiat nulla pariatur.">
            <a:extLst>
              <a:ext uri="{FF2B5EF4-FFF2-40B4-BE49-F238E27FC236}">
                <a16:creationId xmlns:a16="http://schemas.microsoft.com/office/drawing/2014/main" id="{67140ADD-C161-01DF-8ED4-113C01A3BF88}"/>
              </a:ext>
            </a:extLst>
          </p:cNvPr>
          <p:cNvSpPr txBox="1"/>
          <p:nvPr/>
        </p:nvSpPr>
        <p:spPr>
          <a:xfrm>
            <a:off x="6837489" y="4594607"/>
            <a:ext cx="4174903" cy="13234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defTabSz="457200">
              <a:defRPr>
                <a:solidFill>
                  <a:srgbClr val="A2A5B5"/>
                </a:solidFill>
                <a:latin typeface="Jost Regular Regular"/>
                <a:ea typeface="Jost Regular Regular"/>
                <a:cs typeface="Jost Regular Regular"/>
                <a:sym typeface="Jost Regular Regular"/>
              </a:defRPr>
            </a:lvl1pPr>
          </a:lstStyle>
          <a:p>
            <a:pPr marL="0" marR="0" lvl="0" indent="0" algn="l" defTabSz="457223" rtl="0" eaLnBrk="1" fontAlgn="auto" latinLnBrk="0" hangingPunct="1">
              <a:lnSpc>
                <a:spcPct val="100000"/>
              </a:lnSpc>
              <a:spcBef>
                <a:spcPts val="0"/>
              </a:spcBef>
              <a:spcAft>
                <a:spcPts val="0"/>
              </a:spcAft>
              <a:buClr>
                <a:srgbClr val="FFFFFF"/>
              </a:buClr>
              <a:buSzPts val="2400"/>
              <a:buFontTx/>
              <a:buNone/>
              <a:tabLst/>
              <a:defRPr/>
            </a:pPr>
            <a:r>
              <a:rPr kumimoji="0" lang="en-US" sz="1600" b="0" i="0" u="none" strike="noStrike" kern="1200" cap="none" spc="0" normalizeH="0" baseline="0" noProof="0">
                <a:ln>
                  <a:noFill/>
                </a:ln>
                <a:solidFill>
                  <a:schemeClr val="tx1"/>
                </a:solidFill>
                <a:effectLst/>
                <a:uLnTx/>
                <a:uFillTx/>
                <a:latin typeface="Poppins Light" panose="00000400000000000000" pitchFamily="2" charset="0"/>
                <a:ea typeface="+mn-ea"/>
                <a:cs typeface="Poppins Light" panose="00000400000000000000" pitchFamily="2" charset="0"/>
                <a:sym typeface="Quattrocento Sans"/>
              </a:rPr>
              <a:t>Increasing </a:t>
            </a:r>
            <a:r>
              <a:rPr kumimoji="0" lang="en-US" sz="4800" b="0" i="0" u="none" strike="noStrike" kern="1200" cap="none" spc="0" normalizeH="0" baseline="0" noProof="0">
                <a:ln>
                  <a:noFill/>
                </a:ln>
                <a:solidFill>
                  <a:schemeClr val="tx1"/>
                </a:solidFill>
                <a:effectLst/>
                <a:uLnTx/>
                <a:uFillTx/>
                <a:latin typeface="Poppins Black" panose="00000A00000000000000" pitchFamily="2" charset="0"/>
                <a:ea typeface="+mj-ea"/>
                <a:cs typeface="Poppins Black" panose="00000A00000000000000" pitchFamily="2" charset="0"/>
                <a:sym typeface="Quattrocento Sans"/>
              </a:rPr>
              <a:t>awareness</a:t>
            </a:r>
            <a:r>
              <a:rPr kumimoji="0" lang="en-US" sz="1600" b="0" i="0" u="none" strike="noStrike" kern="1200" cap="none" spc="0" normalizeH="0" baseline="0" noProof="0">
                <a:ln>
                  <a:noFill/>
                </a:ln>
                <a:solidFill>
                  <a:schemeClr val="tx1"/>
                </a:solidFill>
                <a:effectLst/>
                <a:uLnTx/>
                <a:uFillTx/>
                <a:latin typeface="Poppins Light" panose="00000400000000000000" pitchFamily="2" charset="0"/>
                <a:ea typeface="+mn-ea"/>
                <a:cs typeface="Poppins Light" panose="00000400000000000000" pitchFamily="2" charset="0"/>
                <a:sym typeface="Quattrocento Sans"/>
              </a:rPr>
              <a:t> </a:t>
            </a:r>
          </a:p>
          <a:p>
            <a:pPr marL="0" marR="0" lvl="0" indent="0" algn="l" defTabSz="457223" rtl="0" eaLnBrk="1" fontAlgn="auto" latinLnBrk="0" hangingPunct="1">
              <a:lnSpc>
                <a:spcPct val="100000"/>
              </a:lnSpc>
              <a:spcBef>
                <a:spcPts val="0"/>
              </a:spcBef>
              <a:spcAft>
                <a:spcPts val="0"/>
              </a:spcAft>
              <a:buClr>
                <a:srgbClr val="FFFFFF"/>
              </a:buClr>
              <a:buSzPts val="2400"/>
              <a:buFontTx/>
              <a:buNone/>
              <a:tabLst/>
              <a:defRPr/>
            </a:pPr>
            <a:r>
              <a:rPr kumimoji="0" lang="en-US" sz="1600" b="0" i="0" u="none" strike="noStrike" kern="1200" cap="none" spc="0" normalizeH="0" baseline="0" noProof="0">
                <a:ln>
                  <a:noFill/>
                </a:ln>
                <a:solidFill>
                  <a:schemeClr val="tx1"/>
                </a:solidFill>
                <a:effectLst/>
                <a:uLnTx/>
                <a:uFillTx/>
                <a:latin typeface="Poppins Light" panose="00000400000000000000" pitchFamily="2" charset="0"/>
                <a:ea typeface="+mn-ea"/>
                <a:cs typeface="Poppins Light" panose="00000400000000000000" pitchFamily="2" charset="0"/>
                <a:sym typeface="Quattrocento Sans"/>
              </a:rPr>
              <a:t>of responsible consumption</a:t>
            </a:r>
          </a:p>
        </p:txBody>
      </p:sp>
      <p:sp>
        <p:nvSpPr>
          <p:cNvPr id="6" name="Titre 9">
            <a:extLst>
              <a:ext uri="{FF2B5EF4-FFF2-40B4-BE49-F238E27FC236}">
                <a16:creationId xmlns:a16="http://schemas.microsoft.com/office/drawing/2014/main" id="{21BFEB77-C9E9-97D2-3DA2-436F72ED49CE}"/>
              </a:ext>
            </a:extLst>
          </p:cNvPr>
          <p:cNvSpPr txBox="1">
            <a:spLocks/>
          </p:cNvSpPr>
          <p:nvPr/>
        </p:nvSpPr>
        <p:spPr>
          <a:xfrm>
            <a:off x="456272" y="376938"/>
            <a:ext cx="8938741" cy="735706"/>
          </a:xfrm>
          <a:prstGeom prst="rect">
            <a:avLst/>
          </a:prstGeom>
        </p:spPr>
        <p:txBody>
          <a:bodyPr/>
          <a:lstStyle>
            <a:lvl1pPr marL="0" marR="0" indent="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1pPr>
            <a:lvl2pPr marL="0" marR="0" indent="4572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2pPr>
            <a:lvl3pPr marL="0" marR="0" indent="9144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3pPr>
            <a:lvl4pPr marL="0" marR="0" indent="13716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4pPr>
            <a:lvl5pPr marL="0" marR="0" indent="18288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5pPr>
            <a:lvl6pPr marL="0" marR="0" indent="22860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6pPr>
            <a:lvl7pPr marL="0" marR="0" indent="27432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7pPr>
            <a:lvl8pPr marL="0" marR="0" indent="32004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8pPr>
            <a:lvl9pPr marL="0" marR="0" indent="3657600" algn="l" defTabSz="1219169" rtl="0" latinLnBrk="0">
              <a:lnSpc>
                <a:spcPct val="80000"/>
              </a:lnSpc>
              <a:spcBef>
                <a:spcPts val="0"/>
              </a:spcBef>
              <a:spcAft>
                <a:spcPts val="0"/>
              </a:spcAft>
              <a:buClrTx/>
              <a:buSzTx/>
              <a:buFontTx/>
              <a:buNone/>
              <a:tabLst/>
              <a:defRPr sz="4200" b="1" i="0" u="none" strike="noStrike" cap="none" spc="-84" baseline="0">
                <a:solidFill>
                  <a:srgbClr val="000000"/>
                </a:solidFill>
                <a:uFillTx/>
                <a:latin typeface="+mn-lt"/>
                <a:ea typeface="+mn-ea"/>
                <a:cs typeface="+mn-cs"/>
                <a:sym typeface="Helvetica Neue"/>
              </a:defRPr>
            </a:lvl9pPr>
          </a:lstStyle>
          <a:p>
            <a:pPr hangingPunct="1"/>
            <a:r>
              <a:rPr lang="en-US" sz="4000">
                <a:solidFill>
                  <a:schemeClr val="tx1"/>
                </a:solidFill>
                <a:latin typeface="Poppins Light" panose="00000400000000000000" pitchFamily="2" charset="0"/>
                <a:cs typeface="Poppins Light" panose="00000400000000000000" pitchFamily="2" charset="0"/>
              </a:rPr>
              <a:t>Advertising has a </a:t>
            </a:r>
            <a:r>
              <a:rPr lang="en-US">
                <a:solidFill>
                  <a:schemeClr val="tx1"/>
                </a:solidFill>
                <a:effectLst>
                  <a:outerShdw blurRad="38100" dist="38100" dir="2700000" algn="tl">
                    <a:srgbClr val="000000">
                      <a:alpha val="43137"/>
                    </a:srgbClr>
                  </a:outerShdw>
                </a:effectLst>
                <a:latin typeface="Poppins Black" panose="00000A00000000000000" pitchFamily="2" charset="0"/>
                <a:cs typeface="Poppins Black" panose="00000A00000000000000" pitchFamily="2" charset="0"/>
              </a:rPr>
              <a:t>role to play </a:t>
            </a:r>
            <a:endParaRPr lang="fr-BE">
              <a:solidFill>
                <a:schemeClr val="tx1"/>
              </a:solidFill>
              <a:effectLst>
                <a:outerShdw blurRad="38100" dist="38100" dir="2700000" algn="tl">
                  <a:srgbClr val="000000">
                    <a:alpha val="43137"/>
                  </a:srgbClr>
                </a:outerShdw>
              </a:effectLst>
              <a:latin typeface="Poppins Black" panose="00000A00000000000000" pitchFamily="2" charset="0"/>
              <a:cs typeface="Poppins Black" panose="00000A00000000000000" pitchFamily="2" charset="0"/>
            </a:endParaRPr>
          </a:p>
        </p:txBody>
      </p:sp>
      <p:sp>
        <p:nvSpPr>
          <p:cNvPr id="7" name="ZoneTexte 6">
            <a:extLst>
              <a:ext uri="{FF2B5EF4-FFF2-40B4-BE49-F238E27FC236}">
                <a16:creationId xmlns:a16="http://schemas.microsoft.com/office/drawing/2014/main" id="{644A13DC-4F50-1F18-34A2-E09706D4EDF7}"/>
              </a:ext>
            </a:extLst>
          </p:cNvPr>
          <p:cNvSpPr txBox="1"/>
          <p:nvPr/>
        </p:nvSpPr>
        <p:spPr>
          <a:xfrm>
            <a:off x="6837489" y="2598004"/>
            <a:ext cx="4448173" cy="1077218"/>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
                <a:srgbClr val="FFFFFF"/>
              </a:buClr>
              <a:buSzPts val="2400"/>
              <a:buFontTx/>
              <a:buNone/>
              <a:tabLst/>
              <a:defRPr/>
            </a:pPr>
            <a:r>
              <a:rPr kumimoji="0" lang="en-US" sz="1600" b="0" i="0" u="none" strike="noStrike" kern="1200" cap="none" spc="0" normalizeH="0" baseline="0" noProof="0">
                <a:ln>
                  <a:noFill/>
                </a:ln>
                <a:solidFill>
                  <a:schemeClr val="tx1"/>
                </a:solidFill>
                <a:effectLst/>
                <a:uLnTx/>
                <a:uFillTx/>
                <a:latin typeface="Poppins Light" panose="00000400000000000000" pitchFamily="2" charset="0"/>
                <a:cs typeface="Poppins Light" panose="00000400000000000000" pitchFamily="2" charset="0"/>
                <a:sym typeface="Quattrocento Sans"/>
              </a:rPr>
              <a:t>Motivating </a:t>
            </a:r>
            <a:r>
              <a:rPr kumimoji="0" lang="en-US" sz="4800" b="0" i="0" u="none" strike="noStrike" kern="1200" cap="none" spc="0" normalizeH="0" baseline="0" noProof="0">
                <a:ln>
                  <a:noFill/>
                </a:ln>
                <a:solidFill>
                  <a:schemeClr val="tx1"/>
                </a:solidFill>
                <a:effectLst/>
                <a:uLnTx/>
                <a:uFillTx/>
                <a:latin typeface="Poppins Black" panose="00000A00000000000000" pitchFamily="2" charset="0"/>
                <a:ea typeface="+mj-ea"/>
                <a:cs typeface="Poppins Black" panose="00000A00000000000000" pitchFamily="2" charset="0"/>
                <a:sym typeface="Quattrocento Sans"/>
              </a:rPr>
              <a:t>changes</a:t>
            </a:r>
            <a:br>
              <a:rPr kumimoji="0" lang="en-US" sz="4800" b="0" i="0" u="none" strike="noStrike" kern="1200" cap="none" spc="0" normalizeH="0" baseline="0" noProof="0">
                <a:ln>
                  <a:noFill/>
                </a:ln>
                <a:solidFill>
                  <a:schemeClr val="tx1"/>
                </a:solidFill>
                <a:effectLst/>
                <a:uLnTx/>
                <a:uFillTx/>
                <a:latin typeface="Poppins Black" panose="00000A00000000000000" pitchFamily="2" charset="0"/>
                <a:ea typeface="+mj-ea"/>
                <a:cs typeface="Poppins Black" panose="00000A00000000000000" pitchFamily="2" charset="0"/>
                <a:sym typeface="Quattrocento Sans"/>
              </a:rPr>
            </a:br>
            <a:r>
              <a:rPr kumimoji="0" lang="en-US" sz="1600" b="0" i="0" u="none" strike="noStrike" kern="1200" cap="none" spc="0" normalizeH="0" baseline="0" noProof="0">
                <a:ln>
                  <a:noFill/>
                </a:ln>
                <a:solidFill>
                  <a:schemeClr val="tx1"/>
                </a:solidFill>
                <a:effectLst/>
                <a:uLnTx/>
                <a:uFillTx/>
                <a:latin typeface="Poppins Light" panose="00000400000000000000" pitchFamily="2" charset="0"/>
                <a:cs typeface="Poppins Light" panose="00000400000000000000" pitchFamily="2" charset="0"/>
                <a:sym typeface="Quattrocento Sans"/>
              </a:rPr>
              <a:t> in consumer behaviour</a:t>
            </a:r>
          </a:p>
        </p:txBody>
      </p:sp>
      <p:pic>
        <p:nvPicPr>
          <p:cNvPr id="8" name="Image 7" descr="Une image contenant habits, personne, Visage humain, sourire&#10;&#10;Description générée automatiquement">
            <a:extLst>
              <a:ext uri="{FF2B5EF4-FFF2-40B4-BE49-F238E27FC236}">
                <a16:creationId xmlns:a16="http://schemas.microsoft.com/office/drawing/2014/main" id="{80D024ED-53E1-C1E7-9FDC-2D9E4764C894}"/>
              </a:ext>
            </a:extLst>
          </p:cNvPr>
          <p:cNvPicPr>
            <a:picLocks noChangeAspect="1"/>
          </p:cNvPicPr>
          <p:nvPr/>
        </p:nvPicPr>
        <p:blipFill>
          <a:blip r:embed="rId4">
            <a:extLst>
              <a:ext uri="{28A0092B-C50C-407E-A947-70E740481C1C}">
                <a14:useLocalDpi xmlns:a14="http://schemas.microsoft.com/office/drawing/2010/main"/>
              </a:ext>
            </a:extLst>
          </a:blip>
          <a:srcRect l="14548" r="34361"/>
          <a:stretch>
            <a:fillRect/>
          </a:stretch>
        </p:blipFill>
        <p:spPr>
          <a:xfrm>
            <a:off x="-1207827" y="981966"/>
            <a:ext cx="6730441" cy="8782108"/>
          </a:xfrm>
          <a:prstGeom prst="rect">
            <a:avLst/>
          </a:prstGeom>
          <a:ln>
            <a:noFill/>
          </a:ln>
        </p:spPr>
      </p:pic>
    </p:spTree>
    <p:extLst>
      <p:ext uri="{BB962C8B-B14F-4D97-AF65-F5344CB8AC3E}">
        <p14:creationId xmlns:p14="http://schemas.microsoft.com/office/powerpoint/2010/main" val="42063180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3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4">
            <a:extLst>
              <a:ext uri="{FF2B5EF4-FFF2-40B4-BE49-F238E27FC236}">
                <a16:creationId xmlns:a16="http://schemas.microsoft.com/office/drawing/2014/main" id="{6F10331A-2A25-CB22-B705-2BA1D6ED4F30}"/>
              </a:ext>
            </a:extLst>
          </p:cNvPr>
          <p:cNvSpPr/>
          <p:nvPr/>
        </p:nvSpPr>
        <p:spPr>
          <a:xfrm>
            <a:off x="4913964" y="5077692"/>
            <a:ext cx="6013116" cy="1"/>
          </a:xfrm>
          <a:prstGeom prst="line">
            <a:avLst/>
          </a:prstGeom>
          <a:ln w="9525" cap="flat">
            <a:solidFill>
              <a:srgbClr val="FFFFFF"/>
            </a:solidFill>
            <a:prstDash val="solid"/>
            <a:headEnd type="none" w="sm" len="sm"/>
            <a:tailEnd type="none" w="sm" len="sm"/>
          </a:ln>
        </p:spPr>
        <p:txBody>
          <a:bodyPr/>
          <a:lstStyle/>
          <a:p>
            <a:pPr defTabSz="609630" hangingPunct="1">
              <a:lnSpc>
                <a:spcPct val="100000"/>
              </a:lnSpc>
              <a:spcBef>
                <a:spcPts val="0"/>
              </a:spcBef>
            </a:pPr>
            <a:endParaRPr lang="fr-FR" sz="1200" b="0" kern="1200">
              <a:solidFill>
                <a:srgbClr val="002484"/>
              </a:solidFill>
              <a:latin typeface="Poppins"/>
            </a:endParaRPr>
          </a:p>
        </p:txBody>
      </p:sp>
      <p:sp>
        <p:nvSpPr>
          <p:cNvPr id="17" name="AutoShape 5">
            <a:extLst>
              <a:ext uri="{FF2B5EF4-FFF2-40B4-BE49-F238E27FC236}">
                <a16:creationId xmlns:a16="http://schemas.microsoft.com/office/drawing/2014/main" id="{3A70CEA9-7932-ED4F-EF92-02B112371A29}"/>
              </a:ext>
            </a:extLst>
          </p:cNvPr>
          <p:cNvSpPr/>
          <p:nvPr/>
        </p:nvSpPr>
        <p:spPr>
          <a:xfrm>
            <a:off x="5223843" y="3784600"/>
            <a:ext cx="5689285" cy="0"/>
          </a:xfrm>
          <a:prstGeom prst="line">
            <a:avLst/>
          </a:prstGeom>
          <a:ln w="9525" cap="flat">
            <a:solidFill>
              <a:srgbClr val="FFFFFF"/>
            </a:solidFill>
            <a:prstDash val="solid"/>
            <a:headEnd type="none" w="sm" len="sm"/>
            <a:tailEnd type="none" w="sm" len="sm"/>
          </a:ln>
        </p:spPr>
        <p:txBody>
          <a:bodyPr/>
          <a:lstStyle/>
          <a:p>
            <a:pPr defTabSz="609630" hangingPunct="1">
              <a:lnSpc>
                <a:spcPct val="100000"/>
              </a:lnSpc>
              <a:spcBef>
                <a:spcPts val="0"/>
              </a:spcBef>
            </a:pPr>
            <a:endParaRPr lang="fr-FR" sz="1200" b="0" kern="1200">
              <a:solidFill>
                <a:srgbClr val="002484"/>
              </a:solidFill>
              <a:latin typeface="Poppins"/>
            </a:endParaRPr>
          </a:p>
        </p:txBody>
      </p:sp>
      <p:pic>
        <p:nvPicPr>
          <p:cNvPr id="4" name="Image 3" descr="Blue : ressources graphiques">
            <a:extLst>
              <a:ext uri="{FF2B5EF4-FFF2-40B4-BE49-F238E27FC236}">
                <a16:creationId xmlns:a16="http://schemas.microsoft.com/office/drawing/2014/main" id="{34DAF2A1-DDF0-B21A-A105-418D2BA9FA16}"/>
              </a:ext>
            </a:extLst>
          </p:cNvPr>
          <p:cNvPicPr>
            <a:picLocks noChangeAspect="1"/>
          </p:cNvPicPr>
          <p:nvPr/>
        </p:nvPicPr>
        <p:blipFill>
          <a:blip r:embed="rId2"/>
          <a:srcRect b="23856"/>
          <a:stretch>
            <a:fillRect/>
          </a:stretch>
        </p:blipFill>
        <p:spPr>
          <a:xfrm>
            <a:off x="4901303" y="1096997"/>
            <a:ext cx="2888340" cy="1235486"/>
          </a:xfrm>
          <a:prstGeom prst="rect">
            <a:avLst/>
          </a:prstGeom>
        </p:spPr>
      </p:pic>
      <p:sp>
        <p:nvSpPr>
          <p:cNvPr id="8" name="Freeform 6">
            <a:extLst>
              <a:ext uri="{FF2B5EF4-FFF2-40B4-BE49-F238E27FC236}">
                <a16:creationId xmlns:a16="http://schemas.microsoft.com/office/drawing/2014/main" id="{EB352868-E6A6-20E7-A886-9EF099E899A4}"/>
              </a:ext>
            </a:extLst>
          </p:cNvPr>
          <p:cNvSpPr/>
          <p:nvPr/>
        </p:nvSpPr>
        <p:spPr>
          <a:xfrm flipV="1">
            <a:off x="16059516" y="6678012"/>
            <a:ext cx="287972" cy="287972"/>
          </a:xfrm>
          <a:custGeom>
            <a:avLst/>
            <a:gdLst/>
            <a:ahLst/>
            <a:cxnLst/>
            <a:rect l="l" t="t" r="r" b="b"/>
            <a:pathLst>
              <a:path w="287972" h="287972">
                <a:moveTo>
                  <a:pt x="0" y="287972"/>
                </a:moveTo>
                <a:lnTo>
                  <a:pt x="287972" y="287972"/>
                </a:lnTo>
                <a:lnTo>
                  <a:pt x="287972" y="0"/>
                </a:lnTo>
                <a:lnTo>
                  <a:pt x="0" y="0"/>
                </a:lnTo>
                <a:lnTo>
                  <a:pt x="0" y="287972"/>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5" name="Freeform 11">
            <a:extLst>
              <a:ext uri="{FF2B5EF4-FFF2-40B4-BE49-F238E27FC236}">
                <a16:creationId xmlns:a16="http://schemas.microsoft.com/office/drawing/2014/main" id="{34EA6FA0-0B2F-E10B-7A50-A0A2E5D7FB28}"/>
              </a:ext>
            </a:extLst>
          </p:cNvPr>
          <p:cNvSpPr/>
          <p:nvPr/>
        </p:nvSpPr>
        <p:spPr>
          <a:xfrm>
            <a:off x="6074094" y="4014774"/>
            <a:ext cx="3075033" cy="505232"/>
          </a:xfrm>
          <a:custGeom>
            <a:avLst/>
            <a:gdLst/>
            <a:ahLst/>
            <a:cxnLst/>
            <a:rect l="l" t="t" r="r" b="b"/>
            <a:pathLst>
              <a:path w="2066342" h="192119">
                <a:moveTo>
                  <a:pt x="16775" y="0"/>
                </a:moveTo>
                <a:lnTo>
                  <a:pt x="2049566" y="0"/>
                </a:lnTo>
                <a:cubicBezTo>
                  <a:pt x="2054015" y="0"/>
                  <a:pt x="2058282" y="1767"/>
                  <a:pt x="2061428" y="4913"/>
                </a:cubicBezTo>
                <a:cubicBezTo>
                  <a:pt x="2064574" y="8059"/>
                  <a:pt x="2066342" y="12326"/>
                  <a:pt x="2066342" y="16775"/>
                </a:cubicBezTo>
                <a:lnTo>
                  <a:pt x="2066342" y="175344"/>
                </a:lnTo>
                <a:cubicBezTo>
                  <a:pt x="2066342" y="184608"/>
                  <a:pt x="2058831" y="192119"/>
                  <a:pt x="2049566" y="192119"/>
                </a:cubicBezTo>
                <a:lnTo>
                  <a:pt x="16775" y="192119"/>
                </a:lnTo>
                <a:cubicBezTo>
                  <a:pt x="7511" y="192119"/>
                  <a:pt x="0" y="184608"/>
                  <a:pt x="0" y="175344"/>
                </a:cubicBezTo>
                <a:lnTo>
                  <a:pt x="0" y="16775"/>
                </a:lnTo>
                <a:cubicBezTo>
                  <a:pt x="0" y="7511"/>
                  <a:pt x="7511" y="0"/>
                  <a:pt x="16775" y="0"/>
                </a:cubicBezTo>
                <a:close/>
              </a:path>
            </a:pathLst>
          </a:custGeom>
          <a:solidFill>
            <a:schemeClr val="accent6"/>
          </a:solidFill>
        </p:spPr>
        <p:txBody>
          <a:bodyPr/>
          <a:lstStyle/>
          <a:p>
            <a:pPr defTabSz="609630" hangingPunct="1">
              <a:lnSpc>
                <a:spcPct val="100000"/>
              </a:lnSpc>
              <a:spcBef>
                <a:spcPts val="0"/>
              </a:spcBef>
            </a:pPr>
            <a:endParaRPr lang="fr-FR" sz="1200" b="0" kern="1200">
              <a:solidFill>
                <a:srgbClr val="002484"/>
              </a:solidFill>
              <a:highlight>
                <a:srgbClr val="FFFF00"/>
              </a:highlight>
              <a:latin typeface="Poppins"/>
            </a:endParaRPr>
          </a:p>
        </p:txBody>
      </p:sp>
      <p:sp>
        <p:nvSpPr>
          <p:cNvPr id="18" name="Freeform 6">
            <a:extLst>
              <a:ext uri="{FF2B5EF4-FFF2-40B4-BE49-F238E27FC236}">
                <a16:creationId xmlns:a16="http://schemas.microsoft.com/office/drawing/2014/main" id="{C05831D6-AA3C-253E-2EC6-8B4D0907078C}"/>
              </a:ext>
            </a:extLst>
          </p:cNvPr>
          <p:cNvSpPr/>
          <p:nvPr/>
        </p:nvSpPr>
        <p:spPr>
          <a:xfrm flipV="1">
            <a:off x="10735535" y="3387981"/>
            <a:ext cx="191981" cy="191981"/>
          </a:xfrm>
          <a:custGeom>
            <a:avLst/>
            <a:gdLst/>
            <a:ahLst/>
            <a:cxnLst/>
            <a:rect l="l" t="t" r="r" b="b"/>
            <a:pathLst>
              <a:path w="287972" h="287972">
                <a:moveTo>
                  <a:pt x="0" y="287972"/>
                </a:moveTo>
                <a:lnTo>
                  <a:pt x="287972" y="287972"/>
                </a:lnTo>
                <a:lnTo>
                  <a:pt x="287972" y="0"/>
                </a:lnTo>
                <a:lnTo>
                  <a:pt x="0" y="0"/>
                </a:lnTo>
                <a:lnTo>
                  <a:pt x="0" y="287972"/>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hangingPunct="1">
              <a:lnSpc>
                <a:spcPct val="100000"/>
              </a:lnSpc>
              <a:spcBef>
                <a:spcPts val="0"/>
              </a:spcBef>
            </a:pPr>
            <a:endParaRPr lang="fr-FR" sz="1200" b="0" kern="1200">
              <a:solidFill>
                <a:srgbClr val="002484"/>
              </a:solidFill>
              <a:latin typeface="Poppins"/>
            </a:endParaRPr>
          </a:p>
        </p:txBody>
      </p:sp>
      <p:sp>
        <p:nvSpPr>
          <p:cNvPr id="19" name="TextBox 8">
            <a:extLst>
              <a:ext uri="{FF2B5EF4-FFF2-40B4-BE49-F238E27FC236}">
                <a16:creationId xmlns:a16="http://schemas.microsoft.com/office/drawing/2014/main" id="{2E3533B1-57D4-2293-FC44-2AC30639ADB2}"/>
              </a:ext>
            </a:extLst>
          </p:cNvPr>
          <p:cNvSpPr txBox="1"/>
          <p:nvPr/>
        </p:nvSpPr>
        <p:spPr>
          <a:xfrm>
            <a:off x="6219370" y="4014708"/>
            <a:ext cx="4481113" cy="1033103"/>
          </a:xfrm>
          <a:prstGeom prst="rect">
            <a:avLst/>
          </a:prstGeom>
        </p:spPr>
        <p:txBody>
          <a:bodyPr wrap="square" lIns="0" tIns="0" rIns="0" bIns="0" rtlCol="0" anchor="t">
            <a:spAutoFit/>
          </a:bodyPr>
          <a:lstStyle/>
          <a:p>
            <a:pPr lvl="1" indent="0" defTabSz="609630" hangingPunct="1">
              <a:lnSpc>
                <a:spcPts val="4000"/>
              </a:lnSpc>
              <a:spcBef>
                <a:spcPct val="0"/>
              </a:spcBef>
            </a:pPr>
            <a:r>
              <a:rPr lang="en-US" sz="4000" b="0" kern="1200">
                <a:latin typeface="Monument"/>
                <a:ea typeface="Monument"/>
                <a:cs typeface="Monument"/>
                <a:sym typeface="Monument"/>
              </a:rPr>
              <a:t> CREATORS  </a:t>
            </a:r>
          </a:p>
          <a:p>
            <a:pPr lvl="1" indent="0" defTabSz="609630">
              <a:lnSpc>
                <a:spcPts val="4000"/>
              </a:lnSpc>
              <a:spcBef>
                <a:spcPct val="0"/>
              </a:spcBef>
            </a:pPr>
            <a:r>
              <a:rPr lang="en-US" sz="4000" b="0" kern="1200">
                <a:latin typeface="Monument"/>
                <a:ea typeface="Monument"/>
                <a:cs typeface="Monument"/>
              </a:rPr>
              <a:t>EDITION</a:t>
            </a:r>
          </a:p>
        </p:txBody>
      </p:sp>
      <p:pic>
        <p:nvPicPr>
          <p:cNvPr id="20" name="Image 19" descr="Une image contenant personne, Visage humain, habits, sourire&#10;&#10;Description générée automatiquement">
            <a:extLst>
              <a:ext uri="{FF2B5EF4-FFF2-40B4-BE49-F238E27FC236}">
                <a16:creationId xmlns:a16="http://schemas.microsoft.com/office/drawing/2014/main" id="{C635D2DC-B4E2-DDF5-A702-C156A2CA0A8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491"/>
                    </a14:imgEffect>
                    <a14:imgEffect>
                      <a14:saturation sat="124000"/>
                    </a14:imgEffect>
                  </a14:imgLayer>
                </a14:imgProps>
              </a:ext>
              <a:ext uri="{28A0092B-C50C-407E-A947-70E740481C1C}">
                <a14:useLocalDpi xmlns:a14="http://schemas.microsoft.com/office/drawing/2010/main"/>
              </a:ext>
            </a:extLst>
          </a:blip>
          <a:srcRect l="-7479" r="3322"/>
          <a:stretch>
            <a:fillRect/>
          </a:stretch>
        </p:blipFill>
        <p:spPr>
          <a:xfrm>
            <a:off x="-1202148" y="2109120"/>
            <a:ext cx="7418731" cy="4750756"/>
          </a:xfrm>
          <a:prstGeom prst="rect">
            <a:avLst/>
          </a:prstGeom>
        </p:spPr>
      </p:pic>
      <p:sp>
        <p:nvSpPr>
          <p:cNvPr id="5" name="Rectangle 4">
            <a:extLst>
              <a:ext uri="{FF2B5EF4-FFF2-40B4-BE49-F238E27FC236}">
                <a16:creationId xmlns:a16="http://schemas.microsoft.com/office/drawing/2014/main" id="{6703C4B1-41AC-35F2-D7EF-BDB1BA4186FD}"/>
              </a:ext>
            </a:extLst>
          </p:cNvPr>
          <p:cNvSpPr/>
          <p:nvPr/>
        </p:nvSpPr>
        <p:spPr>
          <a:xfrm>
            <a:off x="4809870" y="2362364"/>
            <a:ext cx="4611989" cy="830997"/>
          </a:xfrm>
          <a:prstGeom prst="rect">
            <a:avLst/>
          </a:prstGeom>
        </p:spPr>
        <p:txBody>
          <a:bodyPr wrap="square" lIns="91440" tIns="45720" rIns="91440" bIns="45720" anchor="t">
            <a:spAutoFit/>
          </a:bodyPr>
          <a:lstStyle/>
          <a:p>
            <a:pPr defTabSz="914446">
              <a:lnSpc>
                <a:spcPct val="80000"/>
              </a:lnSpc>
              <a:spcBef>
                <a:spcPts val="0"/>
              </a:spcBef>
              <a:defRPr/>
            </a:pPr>
            <a:r>
              <a:rPr lang="en-US" sz="6000" b="0" kern="1200">
                <a:solidFill>
                  <a:prstClr val="white"/>
                </a:solidFill>
                <a:latin typeface="Segoe UI Black"/>
                <a:ea typeface="Segoe UI Black"/>
                <a:cs typeface="Segoe UI"/>
              </a:rPr>
              <a:t>PITCH DAY</a:t>
            </a:r>
          </a:p>
        </p:txBody>
      </p:sp>
      <p:pic>
        <p:nvPicPr>
          <p:cNvPr id="3" name="Image 2" descr="Une image contenant Police, Graphique, typographie, noir et blanc&#10;&#10;Le contenu généré par l’IA peut être incorrect.">
            <a:extLst>
              <a:ext uri="{FF2B5EF4-FFF2-40B4-BE49-F238E27FC236}">
                <a16:creationId xmlns:a16="http://schemas.microsoft.com/office/drawing/2014/main" id="{07DD7209-583A-853F-5F23-789B7FFFD4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106" y="3803465"/>
            <a:ext cx="1507472" cy="880533"/>
          </a:xfrm>
          <a:prstGeom prst="rect">
            <a:avLst/>
          </a:prstGeom>
        </p:spPr>
      </p:pic>
    </p:spTree>
    <p:extLst>
      <p:ext uri="{BB962C8B-B14F-4D97-AF65-F5344CB8AC3E}">
        <p14:creationId xmlns:p14="http://schemas.microsoft.com/office/powerpoint/2010/main" val="3107919643"/>
      </p:ext>
    </p:extLst>
  </p:cSld>
  <p:clrMapOvr>
    <a:masterClrMapping/>
  </p:clrMapOvr>
  <p:transition spd="med"/>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1000" fill="hold" grpId="0" nodeType="withEffect" p14:presetBounceEnd="67000">
                                      <p:stCondLst>
                                        <p:cond delay="0"/>
                                      </p:stCondLst>
                                      <p:iterate type="lt">
                                        <p:tmPct val="1176"/>
                                      </p:iterate>
                                      <p:childTnLst>
                                        <p:set>
                                          <p:cBhvr>
                                            <p:cTn id="6" dur="1" fill="hold">
                                              <p:stCondLst>
                                                <p:cond delay="0"/>
                                              </p:stCondLst>
                                            </p:cTn>
                                            <p:tgtEl>
                                              <p:spTgt spid="5"/>
                                            </p:tgtEl>
                                            <p:attrNameLst>
                                              <p:attrName>style.visibility</p:attrName>
                                            </p:attrNameLst>
                                          </p:cBhvr>
                                          <p:to>
                                            <p:strVal val="visible"/>
                                          </p:to>
                                        </p:set>
                                        <p:anim calcmode="lin" valueType="num" p14:bounceEnd="67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1000" fill="hold" grpId="0" nodeType="withEffect">
                                      <p:stCondLst>
                                        <p:cond delay="0"/>
                                      </p:stCondLst>
                                      <p:iterate type="lt">
                                        <p:tmPct val="1176"/>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40460-D3C0-E075-5522-804C13FC3DAE}"/>
            </a:ext>
          </a:extLst>
        </p:cNvPr>
        <p:cNvGrpSpPr/>
        <p:nvPr/>
      </p:nvGrpSpPr>
      <p:grpSpPr>
        <a:xfrm>
          <a:off x="0" y="0"/>
          <a:ext cx="0" cy="0"/>
          <a:chOff x="0" y="0"/>
          <a:chExt cx="0" cy="0"/>
        </a:xfrm>
      </p:grpSpPr>
      <p:sp>
        <p:nvSpPr>
          <p:cNvPr id="164" name="Planning">
            <a:extLst>
              <a:ext uri="{FF2B5EF4-FFF2-40B4-BE49-F238E27FC236}">
                <a16:creationId xmlns:a16="http://schemas.microsoft.com/office/drawing/2014/main" id="{1E3F65F8-B861-32BB-B6F9-28B02409DA98}"/>
              </a:ext>
            </a:extLst>
          </p:cNvPr>
          <p:cNvSpPr txBox="1">
            <a:spLocks noGrp="1"/>
          </p:cNvSpPr>
          <p:nvPr>
            <p:ph type="body" sz="quarter" idx="21"/>
          </p:nvPr>
        </p:nvSpPr>
        <p:spPr>
          <a:xfrm>
            <a:off x="505301" y="344204"/>
            <a:ext cx="3087577" cy="477054"/>
          </a:xfrm>
          <a:prstGeom prst="rect">
            <a:avLst/>
          </a:prstGeom>
        </p:spPr>
        <p:txBody>
          <a:bodyPr wrap="none" lIns="91440" tIns="45720" rIns="91440" bIns="45720" anchor="ctr">
            <a:spAutoFit/>
          </a:bodyPr>
          <a:lstStyle/>
          <a:p>
            <a:r>
              <a:rPr lang="nl-BE">
                <a:solidFill>
                  <a:srgbClr val="7030A0"/>
                </a:solidFill>
              </a:rPr>
              <a:t>BLUE PITCH DAY</a:t>
            </a:r>
          </a:p>
        </p:txBody>
      </p:sp>
      <p:sp>
        <p:nvSpPr>
          <p:cNvPr id="48" name="Espace réservé du texte 47">
            <a:extLst>
              <a:ext uri="{FF2B5EF4-FFF2-40B4-BE49-F238E27FC236}">
                <a16:creationId xmlns:a16="http://schemas.microsoft.com/office/drawing/2014/main" id="{5FB7119B-9357-C7CA-AA59-5D57C2C0CB3C}"/>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8865C280-91C9-15F1-1DB2-C0ADBD6FA358}"/>
              </a:ext>
            </a:extLst>
          </p:cNvPr>
          <p:cNvPicPr>
            <a:picLocks noChangeAspect="1"/>
          </p:cNvPicPr>
          <p:nvPr/>
        </p:nvPicPr>
        <p:blipFill>
          <a:blip r:embed="rId2"/>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C9AE02D3-07A9-585D-A54E-98E255FF00A5}"/>
              </a:ext>
            </a:extLst>
          </p:cNvPr>
          <p:cNvPicPr>
            <a:picLocks noChangeAspect="1"/>
          </p:cNvPicPr>
          <p:nvPr/>
        </p:nvPicPr>
        <p:blipFill>
          <a:blip r:embed="rId3"/>
          <a:stretch>
            <a:fillRect/>
          </a:stretch>
        </p:blipFill>
        <p:spPr>
          <a:xfrm>
            <a:off x="11161032" y="6479841"/>
            <a:ext cx="451811" cy="260311"/>
          </a:xfrm>
          <a:prstGeom prst="rect">
            <a:avLst/>
          </a:prstGeom>
          <a:ln w="3175">
            <a:miter lim="400000"/>
          </a:ln>
        </p:spPr>
      </p:pic>
      <p:sp>
        <p:nvSpPr>
          <p:cNvPr id="51" name="Rectangle aux angles arrondis">
            <a:extLst>
              <a:ext uri="{FF2B5EF4-FFF2-40B4-BE49-F238E27FC236}">
                <a16:creationId xmlns:a16="http://schemas.microsoft.com/office/drawing/2014/main" id="{16757331-1D3F-B08E-526B-A1AED10D987B}"/>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52" name="Format">
            <a:extLst>
              <a:ext uri="{FF2B5EF4-FFF2-40B4-BE49-F238E27FC236}">
                <a16:creationId xmlns:a16="http://schemas.microsoft.com/office/drawing/2014/main" id="{519A1CCF-D36F-E5C4-8585-4F2F22324C0E}"/>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
        <p:nvSpPr>
          <p:cNvPr id="12" name="Rectangle 18">
            <a:extLst>
              <a:ext uri="{FF2B5EF4-FFF2-40B4-BE49-F238E27FC236}">
                <a16:creationId xmlns:a16="http://schemas.microsoft.com/office/drawing/2014/main" id="{B01AE4E4-B9FB-AB94-1AD9-BFA8D3E1318C}"/>
              </a:ext>
            </a:extLst>
          </p:cNvPr>
          <p:cNvSpPr>
            <a:spLocks noChangeArrowheads="1"/>
          </p:cNvSpPr>
          <p:nvPr/>
        </p:nvSpPr>
        <p:spPr bwMode="auto">
          <a:xfrm>
            <a:off x="794227" y="1438747"/>
            <a:ext cx="10628409" cy="445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pPr>
            <a:r>
              <a:rPr lang="fr-BE" sz="1600">
                <a:solidFill>
                  <a:srgbClr val="7030A0"/>
                </a:solidFill>
                <a:latin typeface="+mj-lt"/>
                <a:cs typeface="Poppins" pitchFamily="2" charset="77"/>
              </a:rPr>
              <a:t>CONTEXT</a:t>
            </a:r>
          </a:p>
          <a:p>
            <a:pPr>
              <a:lnSpc>
                <a:spcPct val="100000"/>
              </a:lnSpc>
            </a:pPr>
            <a:r>
              <a:rPr lang="fr-BE" sz="1600" b="0">
                <a:solidFill>
                  <a:srgbClr val="7030A0"/>
                </a:solidFill>
                <a:latin typeface="Poppins" pitchFamily="2" charset="77"/>
                <a:cs typeface="Poppins" pitchFamily="2" charset="77"/>
              </a:rPr>
              <a:t>RMB aims to offer alternative ways for the various players in the advertising ecosystem to connect. As part of its sustainability vision, RMB will organize the 2nd edition of its Pitch Day in November 2026. This year, RMB and Slice are organizing an exclusive meeting between content creators and advertisers. </a:t>
            </a:r>
          </a:p>
          <a:p>
            <a:pPr>
              <a:lnSpc>
                <a:spcPct val="100000"/>
              </a:lnSpc>
            </a:pPr>
            <a:r>
              <a:rPr lang="fr-BE" sz="1600">
                <a:solidFill>
                  <a:srgbClr val="7030A0"/>
                </a:solidFill>
                <a:latin typeface="+mj-lt"/>
                <a:cs typeface="Poppins" pitchFamily="2" charset="77"/>
              </a:rPr>
              <a:t>IDEA</a:t>
            </a:r>
          </a:p>
          <a:p>
            <a:pPr>
              <a:lnSpc>
                <a:spcPct val="100000"/>
              </a:lnSpc>
            </a:pPr>
            <a:r>
              <a:rPr lang="fr-BE" sz="1600" b="0">
                <a:solidFill>
                  <a:srgbClr val="7030A0"/>
                </a:solidFill>
                <a:latin typeface="Poppins" pitchFamily="2" charset="77"/>
                <a:cs typeface="Poppins" pitchFamily="2" charset="77"/>
              </a:rPr>
              <a:t>Launch a call for projects to select </a:t>
            </a:r>
            <a:r>
              <a:rPr lang="fr-BE" sz="1600">
                <a:solidFill>
                  <a:srgbClr val="7030A0"/>
                </a:solidFill>
                <a:latin typeface="Poppins" pitchFamily="2" charset="77"/>
                <a:cs typeface="Poppins" pitchFamily="2" charset="77"/>
              </a:rPr>
              <a:t>5 concepts committed to sustainability </a:t>
            </a:r>
            <a:r>
              <a:rPr lang="fr-BE" sz="1600" b="0">
                <a:solidFill>
                  <a:srgbClr val="7030A0"/>
                </a:solidFill>
                <a:latin typeface="Poppins" pitchFamily="2" charset="77"/>
                <a:cs typeface="Poppins" pitchFamily="2" charset="77"/>
              </a:rPr>
              <a:t>that you, as creators, will pitch directly to brands that want to highlight their responsibility through products/services. </a:t>
            </a:r>
          </a:p>
          <a:p>
            <a:pPr>
              <a:lnSpc>
                <a:spcPct val="100000"/>
              </a:lnSpc>
            </a:pPr>
            <a:r>
              <a:rPr lang="fr-BE" sz="1600">
                <a:solidFill>
                  <a:srgbClr val="7030A0"/>
                </a:solidFill>
                <a:latin typeface="+mj-lt"/>
                <a:cs typeface="Poppins" pitchFamily="2" charset="77"/>
              </a:rPr>
              <a:t>OBJECTIVE</a:t>
            </a:r>
          </a:p>
          <a:p>
            <a:pPr>
              <a:lnSpc>
                <a:spcPct val="100000"/>
              </a:lnSpc>
            </a:pPr>
            <a:r>
              <a:rPr lang="fr-BE" sz="1600" b="0">
                <a:solidFill>
                  <a:srgbClr val="7030A0"/>
                </a:solidFill>
                <a:latin typeface="Poppins" pitchFamily="2" charset="77"/>
                <a:cs typeface="Poppins" pitchFamily="2" charset="77"/>
              </a:rPr>
              <a:t>To foster meaningful and long-term business collaborations.</a:t>
            </a:r>
          </a:p>
          <a:p>
            <a:pPr eaLnBrk="0" fontAlgn="base" hangingPunct="0">
              <a:lnSpc>
                <a:spcPct val="100000"/>
              </a:lnSpc>
              <a:spcBef>
                <a:spcPct val="0"/>
              </a:spcBef>
              <a:spcAft>
                <a:spcPct val="0"/>
              </a:spcAft>
            </a:pPr>
            <a:br>
              <a:rPr lang="fr-BE" sz="1600" b="0">
                <a:solidFill>
                  <a:srgbClr val="7030A0"/>
                </a:solidFill>
                <a:latin typeface="Poppins" pitchFamily="2" charset="77"/>
                <a:cs typeface="Poppins" pitchFamily="2" charset="77"/>
              </a:rPr>
            </a:br>
            <a:r>
              <a:rPr lang="fr-BE" sz="1600" b="0">
                <a:solidFill>
                  <a:srgbClr val="7030A0"/>
                </a:solidFill>
                <a:latin typeface="Poppins" pitchFamily="2" charset="77"/>
                <a:cs typeface="Poppins" pitchFamily="2" charset="77"/>
              </a:rPr>
              <a:t> </a:t>
            </a:r>
            <a:br>
              <a:rPr lang="fr-BE" sz="1600" b="0">
                <a:solidFill>
                  <a:srgbClr val="7030A0"/>
                </a:solidFill>
                <a:latin typeface="Poppins" pitchFamily="2" charset="77"/>
                <a:cs typeface="Poppins" pitchFamily="2" charset="77"/>
              </a:rPr>
            </a:br>
            <a:endParaRPr kumimoji="0" lang="fr-FR" altLang="fr-FR" sz="1600" b="0" i="0" u="none" strike="noStrike" cap="none" normalizeH="0" baseline="0">
              <a:ln>
                <a:noFill/>
              </a:ln>
              <a:solidFill>
                <a:srgbClr val="7030A0"/>
              </a:solidFill>
              <a:effectLst/>
              <a:latin typeface="Poppins" pitchFamily="2" charset="77"/>
              <a:cs typeface="Poppins" pitchFamily="2" charset="77"/>
            </a:endParaRPr>
          </a:p>
        </p:txBody>
      </p:sp>
    </p:spTree>
    <p:extLst>
      <p:ext uri="{BB962C8B-B14F-4D97-AF65-F5344CB8AC3E}">
        <p14:creationId xmlns:p14="http://schemas.microsoft.com/office/powerpoint/2010/main" val="5098908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C446D-90A1-1852-0E99-1D23D9B0E346}"/>
            </a:ext>
          </a:extLst>
        </p:cNvPr>
        <p:cNvGrpSpPr/>
        <p:nvPr/>
      </p:nvGrpSpPr>
      <p:grpSpPr>
        <a:xfrm>
          <a:off x="0" y="0"/>
          <a:ext cx="0" cy="0"/>
          <a:chOff x="0" y="0"/>
          <a:chExt cx="0" cy="0"/>
        </a:xfrm>
      </p:grpSpPr>
      <p:sp>
        <p:nvSpPr>
          <p:cNvPr id="16" name="Rectangle aux angles arrondis">
            <a:extLst>
              <a:ext uri="{FF2B5EF4-FFF2-40B4-BE49-F238E27FC236}">
                <a16:creationId xmlns:a16="http://schemas.microsoft.com/office/drawing/2014/main" id="{945D29DB-1D21-5C41-2B34-1E1F53E8BD99}"/>
              </a:ext>
            </a:extLst>
          </p:cNvPr>
          <p:cNvSpPr/>
          <p:nvPr/>
        </p:nvSpPr>
        <p:spPr>
          <a:xfrm>
            <a:off x="7437138" y="1350610"/>
            <a:ext cx="4097344" cy="4280018"/>
          </a:xfrm>
          <a:prstGeom prst="roundRect">
            <a:avLst>
              <a:gd name="adj" fmla="val 7195"/>
            </a:avLst>
          </a:prstGeom>
          <a:solidFill>
            <a:srgbClr val="0B82C3"/>
          </a:soli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164" name="Planning">
            <a:extLst>
              <a:ext uri="{FF2B5EF4-FFF2-40B4-BE49-F238E27FC236}">
                <a16:creationId xmlns:a16="http://schemas.microsoft.com/office/drawing/2014/main" id="{BA348CA2-93A6-7342-E206-C68B07D6775D}"/>
              </a:ext>
            </a:extLst>
          </p:cNvPr>
          <p:cNvSpPr txBox="1">
            <a:spLocks noGrp="1"/>
          </p:cNvSpPr>
          <p:nvPr>
            <p:ph type="body" sz="quarter" idx="21"/>
          </p:nvPr>
        </p:nvSpPr>
        <p:spPr>
          <a:xfrm>
            <a:off x="505301" y="340357"/>
            <a:ext cx="1627753" cy="484748"/>
          </a:xfrm>
          <a:prstGeom prst="rect">
            <a:avLst/>
          </a:prstGeom>
        </p:spPr>
        <p:txBody>
          <a:bodyPr/>
          <a:lstStyle/>
          <a:p>
            <a:r>
              <a:rPr lang="nl-BE">
                <a:solidFill>
                  <a:srgbClr val="7030A0"/>
                </a:solidFill>
              </a:rPr>
              <a:t>Briefing</a:t>
            </a:r>
            <a:endParaRPr>
              <a:solidFill>
                <a:srgbClr val="7030A0"/>
              </a:solidFill>
            </a:endParaRPr>
          </a:p>
        </p:txBody>
      </p:sp>
      <p:sp>
        <p:nvSpPr>
          <p:cNvPr id="48" name="Espace réservé du texte 47">
            <a:extLst>
              <a:ext uri="{FF2B5EF4-FFF2-40B4-BE49-F238E27FC236}">
                <a16:creationId xmlns:a16="http://schemas.microsoft.com/office/drawing/2014/main" id="{4D87C484-9B8D-EB9C-B5C7-1F758B7B72C6}"/>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47C872EF-591A-1392-3ECA-D9495DA7E735}"/>
              </a:ext>
            </a:extLst>
          </p:cNvPr>
          <p:cNvPicPr>
            <a:picLocks noChangeAspect="1"/>
          </p:cNvPicPr>
          <p:nvPr/>
        </p:nvPicPr>
        <p:blipFill>
          <a:blip r:embed="rId2"/>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946882FA-B80C-AA55-2239-027759C0C68A}"/>
              </a:ext>
            </a:extLst>
          </p:cNvPr>
          <p:cNvPicPr>
            <a:picLocks noChangeAspect="1"/>
          </p:cNvPicPr>
          <p:nvPr/>
        </p:nvPicPr>
        <p:blipFill>
          <a:blip r:embed="rId3"/>
          <a:stretch>
            <a:fillRect/>
          </a:stretch>
        </p:blipFill>
        <p:spPr>
          <a:xfrm>
            <a:off x="11161032" y="6479841"/>
            <a:ext cx="451811" cy="260311"/>
          </a:xfrm>
          <a:prstGeom prst="rect">
            <a:avLst/>
          </a:prstGeom>
          <a:ln w="3175">
            <a:miter lim="400000"/>
          </a:ln>
        </p:spPr>
      </p:pic>
      <p:sp>
        <p:nvSpPr>
          <p:cNvPr id="13" name="Rectangle 18">
            <a:extLst>
              <a:ext uri="{FF2B5EF4-FFF2-40B4-BE49-F238E27FC236}">
                <a16:creationId xmlns:a16="http://schemas.microsoft.com/office/drawing/2014/main" id="{754887DF-69AF-FE72-6DDF-D79B1EBDDAEE}"/>
              </a:ext>
            </a:extLst>
          </p:cNvPr>
          <p:cNvSpPr>
            <a:spLocks noChangeArrowheads="1"/>
          </p:cNvSpPr>
          <p:nvPr/>
        </p:nvSpPr>
        <p:spPr bwMode="auto">
          <a:xfrm>
            <a:off x="745844" y="1227371"/>
            <a:ext cx="6424977" cy="4403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pPr>
            <a:r>
              <a:rPr lang="fr-BE" sz="1600">
                <a:solidFill>
                  <a:srgbClr val="7030A0"/>
                </a:solidFill>
                <a:latin typeface="+mj-lt"/>
                <a:cs typeface="Poppins" pitchFamily="2" charset="77"/>
              </a:rPr>
              <a:t>CONCRETE TERMS</a:t>
            </a:r>
          </a:p>
          <a:p>
            <a:r>
              <a:rPr lang="fr-BE" sz="1600" b="0">
                <a:solidFill>
                  <a:srgbClr val="7030A0"/>
                </a:solidFill>
                <a:latin typeface="Poppins" pitchFamily="2" charset="77"/>
                <a:cs typeface="Poppins" pitchFamily="2" charset="77"/>
              </a:rPr>
              <a:t>Creators will need to submit content that highlights one of the 17 Sustainable Development Goals recognized by the UN: social, environmental, education, health/sports/nutrition, slow fashion, etc., as well as commercial visibility.</a:t>
            </a:r>
          </a:p>
          <a:p>
            <a:pPr>
              <a:lnSpc>
                <a:spcPct val="100000"/>
              </a:lnSpc>
            </a:pPr>
            <a:r>
              <a:rPr lang="fr-BE" sz="1600">
                <a:solidFill>
                  <a:srgbClr val="7030A0"/>
                </a:solidFill>
                <a:latin typeface="+mj-lt"/>
                <a:cs typeface="Poppins" pitchFamily="2" charset="77"/>
              </a:rPr>
              <a:t>DEADLINE FOR THE PROJECT</a:t>
            </a:r>
          </a:p>
          <a:p>
            <a:pPr>
              <a:spcBef>
                <a:spcPts val="0"/>
              </a:spcBef>
            </a:pPr>
            <a:r>
              <a:rPr lang="fr-BE" sz="1600">
                <a:solidFill>
                  <a:srgbClr val="7030A0"/>
                </a:solidFill>
                <a:latin typeface="Poppins" pitchFamily="2" charset="77"/>
                <a:cs typeface="Poppins" pitchFamily="2" charset="77"/>
              </a:rPr>
              <a:t>August 31, 2026 </a:t>
            </a:r>
            <a:r>
              <a:rPr lang="fr-BE" sz="1600" b="0">
                <a:solidFill>
                  <a:srgbClr val="7030A0"/>
                </a:solidFill>
                <a:latin typeface="Poppins" pitchFamily="2" charset="77"/>
                <a:cs typeface="Poppins" pitchFamily="2" charset="77"/>
              </a:rPr>
              <a:t>at the latest.</a:t>
            </a:r>
          </a:p>
          <a:p>
            <a:pPr>
              <a:spcBef>
                <a:spcPts val="0"/>
              </a:spcBef>
            </a:pPr>
            <a:r>
              <a:rPr lang="fr-BE" sz="1600" b="0">
                <a:solidFill>
                  <a:srgbClr val="7030A0"/>
                </a:solidFill>
                <a:latin typeface="Poppins" pitchFamily="2" charset="77"/>
                <a:cs typeface="Poppins" pitchFamily="2" charset="77"/>
              </a:rPr>
              <a:t>Complete the Project in the further slides.</a:t>
            </a:r>
          </a:p>
          <a:p>
            <a:pPr>
              <a:lnSpc>
                <a:spcPct val="100000"/>
              </a:lnSpc>
            </a:pPr>
            <a:r>
              <a:rPr lang="fr-BE" sz="1600">
                <a:solidFill>
                  <a:srgbClr val="7030A0"/>
                </a:solidFill>
                <a:latin typeface="+mj-lt"/>
                <a:cs typeface="Poppins" pitchFamily="2" charset="77"/>
              </a:rPr>
              <a:t>GLOBAL EVENT</a:t>
            </a:r>
          </a:p>
          <a:p>
            <a:r>
              <a:rPr lang="fr-BE" sz="1600">
                <a:solidFill>
                  <a:srgbClr val="7030A0"/>
                </a:solidFill>
                <a:latin typeface="Poppins" pitchFamily="2" charset="77"/>
                <a:cs typeface="Poppins" pitchFamily="2" charset="77"/>
              </a:rPr>
              <a:t>November 19, 2026</a:t>
            </a:r>
            <a:r>
              <a:rPr lang="fr-BE" sz="1600" b="0">
                <a:solidFill>
                  <a:srgbClr val="7030A0"/>
                </a:solidFill>
                <a:latin typeface="Poppins" pitchFamily="2" charset="77"/>
                <a:cs typeface="Poppins" pitchFamily="2" charset="77"/>
              </a:rPr>
              <a:t>. With this event, RMB aims to act as an accelerator, enabling content creators to bring their ideas to life while showcasing advertisers.</a:t>
            </a:r>
          </a:p>
          <a:p>
            <a:pPr eaLnBrk="0" fontAlgn="base" hangingPunct="0">
              <a:spcBef>
                <a:spcPct val="0"/>
              </a:spcBef>
              <a:spcAft>
                <a:spcPct val="0"/>
              </a:spcAft>
            </a:pPr>
            <a:br>
              <a:rPr lang="fr-BE" sz="1600">
                <a:solidFill>
                  <a:srgbClr val="7030A0"/>
                </a:solidFill>
                <a:latin typeface="Poppins" pitchFamily="2" charset="77"/>
                <a:cs typeface="Poppins" pitchFamily="2" charset="77"/>
              </a:rPr>
            </a:br>
            <a:endParaRPr kumimoji="0" lang="fr-FR" altLang="fr-FR" sz="1600" i="0" u="none" strike="noStrike" cap="none" normalizeH="0" baseline="0">
              <a:ln>
                <a:noFill/>
              </a:ln>
              <a:solidFill>
                <a:srgbClr val="7030A0"/>
              </a:solidFill>
              <a:effectLst/>
              <a:latin typeface="Poppins" pitchFamily="2" charset="77"/>
              <a:cs typeface="Poppins" pitchFamily="2" charset="77"/>
            </a:endParaRPr>
          </a:p>
        </p:txBody>
      </p:sp>
      <p:sp>
        <p:nvSpPr>
          <p:cNvPr id="15" name="ZoneTexte 14">
            <a:extLst>
              <a:ext uri="{FF2B5EF4-FFF2-40B4-BE49-F238E27FC236}">
                <a16:creationId xmlns:a16="http://schemas.microsoft.com/office/drawing/2014/main" id="{8DCA3851-B90A-0601-969E-D8AE7D4BE20A}"/>
              </a:ext>
            </a:extLst>
          </p:cNvPr>
          <p:cNvSpPr txBox="1"/>
          <p:nvPr/>
        </p:nvSpPr>
        <p:spPr>
          <a:xfrm>
            <a:off x="7535893" y="1967416"/>
            <a:ext cx="4097344" cy="255454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lnSpc>
                <a:spcPct val="100000"/>
              </a:lnSpc>
              <a:spcBef>
                <a:spcPts val="0"/>
              </a:spcBef>
            </a:pPr>
            <a:r>
              <a:rPr lang="fr-BE" sz="1600" b="0" i="0">
                <a:effectLst/>
                <a:latin typeface="Poppins" pitchFamily="2" charset="77"/>
                <a:cs typeface="Poppins" pitchFamily="2" charset="77"/>
              </a:rPr>
              <a:t>PROJECT NAME by </a:t>
            </a:r>
          </a:p>
          <a:p>
            <a:pPr algn="l" rtl="0">
              <a:lnSpc>
                <a:spcPct val="100000"/>
              </a:lnSpc>
              <a:spcBef>
                <a:spcPts val="0"/>
              </a:spcBef>
            </a:pPr>
            <a:r>
              <a:rPr lang="fr-BE" sz="1600" b="0" i="0">
                <a:effectLst/>
                <a:latin typeface="Poppins" pitchFamily="2" charset="77"/>
                <a:cs typeface="Poppins" pitchFamily="2" charset="77"/>
              </a:rPr>
              <a:t>CONTENT CREATOR</a:t>
            </a:r>
          </a:p>
          <a:p>
            <a:pPr marL="285750" indent="-285750" algn="l" rtl="0">
              <a:lnSpc>
                <a:spcPct val="100000"/>
              </a:lnSpc>
              <a:spcBef>
                <a:spcPts val="0"/>
              </a:spcBef>
              <a:buFont typeface="Arial" panose="020B0604020202020204" pitchFamily="34" charset="0"/>
              <a:buChar char="•"/>
            </a:pPr>
            <a:endParaRPr lang="fr-BE" sz="1600" b="0" i="0">
              <a:effectLst/>
              <a:latin typeface="Poppins" pitchFamily="2" charset="77"/>
              <a:cs typeface="Poppins" pitchFamily="2" charset="77"/>
            </a:endParaRPr>
          </a:p>
          <a:p>
            <a:pPr marL="285750" indent="-285750">
              <a:lnSpc>
                <a:spcPct val="100000"/>
              </a:lnSpc>
              <a:spcBef>
                <a:spcPts val="0"/>
              </a:spcBef>
              <a:buFont typeface="Arial" panose="020B0604020202020204" pitchFamily="34" charset="0"/>
              <a:buChar char="•"/>
            </a:pPr>
            <a:r>
              <a:rPr lang="fr-BE" sz="1600" b="0">
                <a:latin typeface="Poppins" pitchFamily="2" charset="77"/>
                <a:cs typeface="Poppins" pitchFamily="2" charset="77"/>
              </a:rPr>
              <a:t>Pitch and Synopsis</a:t>
            </a:r>
          </a:p>
          <a:p>
            <a:pPr marL="285750" indent="-285750" algn="l" rtl="0">
              <a:lnSpc>
                <a:spcPct val="100000"/>
              </a:lnSpc>
              <a:spcBef>
                <a:spcPts val="0"/>
              </a:spcBef>
              <a:buFont typeface="Arial" panose="020B0604020202020204" pitchFamily="34" charset="0"/>
              <a:buChar char="•"/>
            </a:pPr>
            <a:r>
              <a:rPr lang="fr-BE" sz="1600" b="0" i="0">
                <a:effectLst/>
                <a:latin typeface="Poppins" pitchFamily="2" charset="77"/>
                <a:cs typeface="Poppins" pitchFamily="2" charset="77"/>
              </a:rPr>
              <a:t>Production Budget</a:t>
            </a:r>
          </a:p>
          <a:p>
            <a:pPr marL="285750" indent="-285750" algn="l" rtl="0">
              <a:lnSpc>
                <a:spcPct val="100000"/>
              </a:lnSpc>
              <a:spcBef>
                <a:spcPts val="0"/>
              </a:spcBef>
              <a:buFont typeface="Arial" panose="020B0604020202020204" pitchFamily="34" charset="0"/>
              <a:buChar char="•"/>
            </a:pPr>
            <a:r>
              <a:rPr lang="fr-BE" sz="1600" b="0" i="0">
                <a:effectLst/>
                <a:latin typeface="Poppins" pitchFamily="2" charset="77"/>
                <a:cs typeface="Poppins" pitchFamily="2" charset="77"/>
              </a:rPr>
              <a:t>References and Visual Elements</a:t>
            </a:r>
          </a:p>
          <a:p>
            <a:pPr marL="285750" indent="-285750" algn="l" rtl="0">
              <a:lnSpc>
                <a:spcPct val="100000"/>
              </a:lnSpc>
              <a:spcBef>
                <a:spcPts val="0"/>
              </a:spcBef>
              <a:buFont typeface="Arial" panose="020B0604020202020204" pitchFamily="34" charset="0"/>
              <a:buChar char="•"/>
            </a:pPr>
            <a:r>
              <a:rPr lang="fr-BE" sz="1600" b="0" i="0">
                <a:effectLst/>
                <a:latin typeface="Poppins" pitchFamily="2" charset="77"/>
                <a:cs typeface="Poppins" pitchFamily="2" charset="77"/>
              </a:rPr>
              <a:t>International Examples</a:t>
            </a:r>
          </a:p>
          <a:p>
            <a:pPr marL="285750" indent="-285750" algn="l" rtl="0">
              <a:lnSpc>
                <a:spcPct val="100000"/>
              </a:lnSpc>
              <a:spcBef>
                <a:spcPts val="0"/>
              </a:spcBef>
              <a:buFont typeface="Arial" panose="020B0604020202020204" pitchFamily="34" charset="0"/>
              <a:buChar char="•"/>
            </a:pPr>
            <a:r>
              <a:rPr lang="fr-BE" sz="1600" b="0" i="0">
                <a:effectLst/>
                <a:latin typeface="Poppins" pitchFamily="2" charset="77"/>
                <a:cs typeface="Poppins" pitchFamily="2" charset="77"/>
              </a:rPr>
              <a:t>Number of Planned Content Items</a:t>
            </a:r>
          </a:p>
          <a:p>
            <a:pPr marL="285750" indent="-285750" algn="l" rtl="0">
              <a:lnSpc>
                <a:spcPct val="100000"/>
              </a:lnSpc>
              <a:spcBef>
                <a:spcPts val="0"/>
              </a:spcBef>
              <a:buFont typeface="Arial" panose="020B0604020202020204" pitchFamily="34" charset="0"/>
              <a:buChar char="•"/>
            </a:pPr>
            <a:r>
              <a:rPr lang="fr-BE" sz="1600" b="0" i="0">
                <a:effectLst/>
                <a:latin typeface="Poppins" pitchFamily="2" charset="77"/>
                <a:cs typeface="Poppins" pitchFamily="2" charset="77"/>
              </a:rPr>
              <a:t>Distribution Media and Platforms</a:t>
            </a:r>
          </a:p>
          <a:p>
            <a:pPr marL="285750" indent="-285750" algn="l" rtl="0">
              <a:lnSpc>
                <a:spcPct val="100000"/>
              </a:lnSpc>
              <a:spcBef>
                <a:spcPts val="0"/>
              </a:spcBef>
              <a:buFont typeface="Arial" panose="020B0604020202020204" pitchFamily="34" charset="0"/>
              <a:buChar char="•"/>
            </a:pPr>
            <a:r>
              <a:rPr lang="fr-BE" sz="1600" b="0" i="0">
                <a:effectLst/>
                <a:latin typeface="Poppins" pitchFamily="2" charset="77"/>
                <a:cs typeface="Poppins" pitchFamily="2" charset="77"/>
              </a:rPr>
              <a:t>Project Timeline and Schedule</a:t>
            </a:r>
          </a:p>
        </p:txBody>
      </p:sp>
      <p:sp>
        <p:nvSpPr>
          <p:cNvPr id="2" name="Rectangle aux angles arrondis">
            <a:extLst>
              <a:ext uri="{FF2B5EF4-FFF2-40B4-BE49-F238E27FC236}">
                <a16:creationId xmlns:a16="http://schemas.microsoft.com/office/drawing/2014/main" id="{763399CF-AC61-1D87-0A11-FB21E7DB82C7}"/>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3" name="Format">
            <a:extLst>
              <a:ext uri="{FF2B5EF4-FFF2-40B4-BE49-F238E27FC236}">
                <a16:creationId xmlns:a16="http://schemas.microsoft.com/office/drawing/2014/main" id="{F84E7668-A698-3341-9DF1-F7E746912A8E}"/>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Tree>
    <p:extLst>
      <p:ext uri="{BB962C8B-B14F-4D97-AF65-F5344CB8AC3E}">
        <p14:creationId xmlns:p14="http://schemas.microsoft.com/office/powerpoint/2010/main" val="8460606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12F98-3294-C399-7602-73CE3854ED4B}"/>
            </a:ext>
          </a:extLst>
        </p:cNvPr>
        <p:cNvGrpSpPr/>
        <p:nvPr/>
      </p:nvGrpSpPr>
      <p:grpSpPr>
        <a:xfrm>
          <a:off x="0" y="0"/>
          <a:ext cx="0" cy="0"/>
          <a:chOff x="0" y="0"/>
          <a:chExt cx="0" cy="0"/>
        </a:xfrm>
      </p:grpSpPr>
      <p:sp>
        <p:nvSpPr>
          <p:cNvPr id="21" name="Rectangle aux angles arrondis">
            <a:extLst>
              <a:ext uri="{FF2B5EF4-FFF2-40B4-BE49-F238E27FC236}">
                <a16:creationId xmlns:a16="http://schemas.microsoft.com/office/drawing/2014/main" id="{6BB04299-AD26-0C0D-2CEA-E7ECFF19AB9F}"/>
              </a:ext>
            </a:extLst>
          </p:cNvPr>
          <p:cNvSpPr/>
          <p:nvPr/>
        </p:nvSpPr>
        <p:spPr>
          <a:xfrm>
            <a:off x="646597" y="2533250"/>
            <a:ext cx="4168352"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algn="ctr" defTabSz="410765">
              <a:lnSpc>
                <a:spcPct val="100000"/>
              </a:lnSpc>
              <a:spcBef>
                <a:spcPts val="0"/>
              </a:spcBef>
              <a:defRPr sz="1500" b="0">
                <a:solidFill>
                  <a:srgbClr val="D787E1"/>
                </a:solidFill>
                <a:latin typeface="Helvetica Neue Medium"/>
                <a:ea typeface="Helvetica Neue Medium"/>
                <a:cs typeface="Helvetica Neue Medium"/>
                <a:sym typeface="Helvetica Neue Medium"/>
              </a:defRPr>
            </a:pPr>
            <a:endParaRPr/>
          </a:p>
        </p:txBody>
      </p:sp>
      <p:sp>
        <p:nvSpPr>
          <p:cNvPr id="164" name="Planning">
            <a:extLst>
              <a:ext uri="{FF2B5EF4-FFF2-40B4-BE49-F238E27FC236}">
                <a16:creationId xmlns:a16="http://schemas.microsoft.com/office/drawing/2014/main" id="{384C6C6A-B002-077B-67B1-8FA46B477394}"/>
              </a:ext>
            </a:extLst>
          </p:cNvPr>
          <p:cNvSpPr txBox="1">
            <a:spLocks noGrp="1"/>
          </p:cNvSpPr>
          <p:nvPr>
            <p:ph type="body" sz="quarter" idx="21"/>
          </p:nvPr>
        </p:nvSpPr>
        <p:spPr>
          <a:xfrm>
            <a:off x="505301" y="340357"/>
            <a:ext cx="6245812" cy="484748"/>
          </a:xfrm>
          <a:prstGeom prst="rect">
            <a:avLst/>
          </a:prstGeom>
        </p:spPr>
        <p:txBody>
          <a:bodyPr/>
          <a:lstStyle/>
          <a:p>
            <a:r>
              <a:rPr lang="fr-BE">
                <a:solidFill>
                  <a:srgbClr val="7030A0"/>
                </a:solidFill>
              </a:rPr>
              <a:t>Sustainable Development Goals</a:t>
            </a:r>
            <a:endParaRPr>
              <a:solidFill>
                <a:srgbClr val="7030A0"/>
              </a:solidFill>
            </a:endParaRPr>
          </a:p>
        </p:txBody>
      </p:sp>
      <p:sp>
        <p:nvSpPr>
          <p:cNvPr id="48" name="Espace réservé du texte 47">
            <a:extLst>
              <a:ext uri="{FF2B5EF4-FFF2-40B4-BE49-F238E27FC236}">
                <a16:creationId xmlns:a16="http://schemas.microsoft.com/office/drawing/2014/main" id="{F300661D-5EFB-FB92-1A25-D8B670E2240E}"/>
              </a:ext>
            </a:extLst>
          </p:cNvPr>
          <p:cNvSpPr>
            <a:spLocks noGrp="1"/>
          </p:cNvSpPr>
          <p:nvPr>
            <p:ph type="body" sz="quarter" idx="22"/>
          </p:nvPr>
        </p:nvSpPr>
        <p:spPr/>
        <p:txBody>
          <a:bodyPr/>
          <a:lstStyle/>
          <a:p>
            <a:endParaRPr lang="fr-FR"/>
          </a:p>
        </p:txBody>
      </p:sp>
      <p:pic>
        <p:nvPicPr>
          <p:cNvPr id="49" name="Image 48" descr="Blue : ressources graphiques">
            <a:extLst>
              <a:ext uri="{FF2B5EF4-FFF2-40B4-BE49-F238E27FC236}">
                <a16:creationId xmlns:a16="http://schemas.microsoft.com/office/drawing/2014/main" id="{562F86B5-8CA8-7C4C-096B-1C03342B2B33}"/>
              </a:ext>
            </a:extLst>
          </p:cNvPr>
          <p:cNvPicPr>
            <a:picLocks noChangeAspect="1"/>
          </p:cNvPicPr>
          <p:nvPr/>
        </p:nvPicPr>
        <p:blipFill>
          <a:blip r:embed="rId2"/>
          <a:stretch>
            <a:fillRect/>
          </a:stretch>
        </p:blipFill>
        <p:spPr>
          <a:xfrm>
            <a:off x="10438180" y="6465266"/>
            <a:ext cx="556484" cy="313022"/>
          </a:xfrm>
          <a:prstGeom prst="rect">
            <a:avLst/>
          </a:prstGeom>
        </p:spPr>
      </p:pic>
      <p:pic>
        <p:nvPicPr>
          <p:cNvPr id="50" name="SLICEPlan de travail 1.svg" descr="SLICEPlan de travail 1.svg">
            <a:extLst>
              <a:ext uri="{FF2B5EF4-FFF2-40B4-BE49-F238E27FC236}">
                <a16:creationId xmlns:a16="http://schemas.microsoft.com/office/drawing/2014/main" id="{70D17AC9-7761-9AAE-5A7B-FF5A43F6C169}"/>
              </a:ext>
            </a:extLst>
          </p:cNvPr>
          <p:cNvPicPr>
            <a:picLocks noChangeAspect="1"/>
          </p:cNvPicPr>
          <p:nvPr/>
        </p:nvPicPr>
        <p:blipFill>
          <a:blip r:embed="rId3"/>
          <a:stretch>
            <a:fillRect/>
          </a:stretch>
        </p:blipFill>
        <p:spPr>
          <a:xfrm>
            <a:off x="11161032" y="6479841"/>
            <a:ext cx="451811" cy="260311"/>
          </a:xfrm>
          <a:prstGeom prst="rect">
            <a:avLst/>
          </a:prstGeom>
          <a:ln w="3175">
            <a:miter lim="400000"/>
          </a:ln>
        </p:spPr>
      </p:pic>
      <p:sp>
        <p:nvSpPr>
          <p:cNvPr id="19" name="ZoneTexte 18">
            <a:extLst>
              <a:ext uri="{FF2B5EF4-FFF2-40B4-BE49-F238E27FC236}">
                <a16:creationId xmlns:a16="http://schemas.microsoft.com/office/drawing/2014/main" id="{1A9E2C76-E165-FD53-ECAE-1A7134C1DF65}"/>
              </a:ext>
            </a:extLst>
          </p:cNvPr>
          <p:cNvSpPr txBox="1"/>
          <p:nvPr/>
        </p:nvSpPr>
        <p:spPr>
          <a:xfrm>
            <a:off x="780166" y="1474977"/>
            <a:ext cx="10380866" cy="148861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fr-BE" sz="1600" b="0">
                <a:solidFill>
                  <a:srgbClr val="7030A0"/>
                </a:solidFill>
                <a:latin typeface="Poppins" pitchFamily="2" charset="77"/>
                <a:cs typeface="Poppins" pitchFamily="2" charset="77"/>
              </a:rPr>
              <a:t>The Sustainable Development Goals (SDGs), established by the United Nations in 2015, are a universal call to action to eradicate poverty, protect the planet, and ensure global prosperity by 2030. Consisting of 17 interconnected goals and 169 specific targets, they balance social, economic, and environmental sustainability.</a:t>
            </a:r>
          </a:p>
          <a:p>
            <a:pPr algn="just"/>
            <a:r>
              <a:rPr lang="fr-FR" sz="1600" b="0">
                <a:solidFill>
                  <a:srgbClr val="F4F6FC"/>
                </a:solidFill>
                <a:latin typeface="Poppins" pitchFamily="2" charset="77"/>
                <a:cs typeface="Poppins" pitchFamily="2" charset="77"/>
                <a:hlinkClick r:id="rId4">
                  <a:extLst>
                    <a:ext uri="{A12FA001-AC4F-418D-AE19-62706E023703}">
                      <ahyp:hlinkClr xmlns:ahyp="http://schemas.microsoft.com/office/drawing/2018/hyperlinkcolor" val="tx"/>
                    </a:ext>
                  </a:extLst>
                </a:hlinkClick>
              </a:rPr>
              <a:t>More information for each SDGs here</a:t>
            </a:r>
            <a:r>
              <a:rPr lang="fr-FR" sz="1600" b="0">
                <a:solidFill>
                  <a:schemeClr val="tx2"/>
                </a:solidFill>
                <a:latin typeface="Poppins" pitchFamily="2" charset="77"/>
                <a:cs typeface="Poppins" pitchFamily="2" charset="77"/>
                <a:hlinkClick r:id="rId4">
                  <a:extLst>
                    <a:ext uri="{A12FA001-AC4F-418D-AE19-62706E023703}">
                      <ahyp:hlinkClr xmlns:ahyp="http://schemas.microsoft.com/office/drawing/2018/hyperlinkcolor" val="tx"/>
                    </a:ext>
                  </a:extLst>
                </a:hlinkClick>
              </a:rPr>
              <a:t> </a:t>
            </a:r>
            <a:endParaRPr lang="fr-BE" sz="1600" b="0">
              <a:solidFill>
                <a:schemeClr val="tx2"/>
              </a:solidFill>
              <a:latin typeface="Poppins" pitchFamily="2" charset="77"/>
              <a:cs typeface="Poppins" pitchFamily="2" charset="77"/>
            </a:endParaRPr>
          </a:p>
        </p:txBody>
      </p:sp>
      <p:pic>
        <p:nvPicPr>
          <p:cNvPr id="20" name="Image 19" descr="Sustainable Development Goals — Colorado Golf Economic &amp; Environmental  Impact">
            <a:extLst>
              <a:ext uri="{FF2B5EF4-FFF2-40B4-BE49-F238E27FC236}">
                <a16:creationId xmlns:a16="http://schemas.microsoft.com/office/drawing/2014/main" id="{021D3A49-290A-F182-34CA-66F64E3AC334}"/>
              </a:ext>
            </a:extLst>
          </p:cNvPr>
          <p:cNvPicPr>
            <a:picLocks noChangeAspect="1"/>
          </p:cNvPicPr>
          <p:nvPr/>
        </p:nvPicPr>
        <p:blipFill>
          <a:blip r:embed="rId5"/>
          <a:srcRect t="7071" b="69036"/>
          <a:stretch>
            <a:fillRect/>
          </a:stretch>
        </p:blipFill>
        <p:spPr>
          <a:xfrm>
            <a:off x="876435" y="3109734"/>
            <a:ext cx="10535399" cy="2914548"/>
          </a:xfrm>
          <a:prstGeom prst="rect">
            <a:avLst/>
          </a:prstGeom>
        </p:spPr>
      </p:pic>
      <p:sp>
        <p:nvSpPr>
          <p:cNvPr id="2" name="Rectangle aux angles arrondis">
            <a:extLst>
              <a:ext uri="{FF2B5EF4-FFF2-40B4-BE49-F238E27FC236}">
                <a16:creationId xmlns:a16="http://schemas.microsoft.com/office/drawing/2014/main" id="{ACCC131E-D0BD-EACD-4BA8-4DD5C6CF877D}"/>
              </a:ext>
            </a:extLst>
          </p:cNvPr>
          <p:cNvSpPr/>
          <p:nvPr/>
        </p:nvSpPr>
        <p:spPr>
          <a:xfrm>
            <a:off x="9740046" y="315050"/>
            <a:ext cx="1946653" cy="510055"/>
          </a:xfrm>
          <a:prstGeom prst="roundRect">
            <a:avLst>
              <a:gd name="adj" fmla="val 15737"/>
            </a:avLst>
          </a:prstGeom>
          <a:gradFill flip="none" rotWithShape="1">
            <a:gsLst>
              <a:gs pos="31000">
                <a:srgbClr val="0B82C3"/>
              </a:gs>
              <a:gs pos="100000">
                <a:schemeClr val="accent1">
                  <a:lumMod val="45000"/>
                  <a:lumOff val="55000"/>
                </a:schemeClr>
              </a:gs>
              <a:gs pos="60000">
                <a:schemeClr val="tx2"/>
              </a:gs>
              <a:gs pos="100000">
                <a:schemeClr val="accent1">
                  <a:lumMod val="30000"/>
                  <a:lumOff val="70000"/>
                </a:schemeClr>
              </a:gs>
            </a:gsLst>
            <a:lin ang="0" scaled="1"/>
            <a:tileRect/>
          </a:gradFill>
          <a:ln w="3175">
            <a:miter lim="400000"/>
          </a:ln>
        </p:spPr>
        <p:txBody>
          <a:bodyPr lIns="35718" tIns="35718" rIns="35718" bIns="35718" anchor="ctr"/>
          <a:lstStyle/>
          <a:p>
            <a:pPr marL="0" marR="0" lvl="0" indent="0" algn="ctr" defTabSz="410765" rtl="0" eaLnBrk="1" fontAlgn="auto" latinLnBrk="0" hangingPunct="0">
              <a:lnSpc>
                <a:spcPct val="100000"/>
              </a:lnSpc>
              <a:spcBef>
                <a:spcPts val="0"/>
              </a:spcBef>
              <a:spcAft>
                <a:spcPts val="0"/>
              </a:spcAft>
              <a:buClrTx/>
              <a:buSzTx/>
              <a:buFontTx/>
              <a:buNone/>
              <a:tabLst/>
              <a:defRPr sz="1500" b="0">
                <a:solidFill>
                  <a:srgbClr val="D787E1"/>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D787E1"/>
              </a:solidFill>
              <a:effectLst/>
              <a:uLnTx/>
              <a:uFillTx/>
              <a:latin typeface="Helvetica Neue Medium"/>
              <a:ea typeface="Helvetica Neue Medium"/>
              <a:cs typeface="Helvetica Neue Medium"/>
              <a:sym typeface="Helvetica Neue Medium"/>
            </a:endParaRPr>
          </a:p>
        </p:txBody>
      </p:sp>
      <p:sp>
        <p:nvSpPr>
          <p:cNvPr id="3" name="Format">
            <a:extLst>
              <a:ext uri="{FF2B5EF4-FFF2-40B4-BE49-F238E27FC236}">
                <a16:creationId xmlns:a16="http://schemas.microsoft.com/office/drawing/2014/main" id="{0D4CEF3D-518C-D519-A4AC-0DDD09BB0A25}"/>
              </a:ext>
            </a:extLst>
          </p:cNvPr>
          <p:cNvSpPr txBox="1">
            <a:spLocks/>
          </p:cNvSpPr>
          <p:nvPr/>
        </p:nvSpPr>
        <p:spPr>
          <a:xfrm>
            <a:off x="9940948" y="417727"/>
            <a:ext cx="1587293" cy="304699"/>
          </a:xfrm>
          <a:prstGeom prst="rect">
            <a:avLst/>
          </a:prstGeom>
        </p:spPr>
        <p:txBody>
          <a:bodyPr wrap="none" lIns="91440" tIns="45720" rIns="91440" bIns="45720" anchor="ctr">
            <a:spAutoFit/>
          </a:bodyPr>
          <a:lstStyle>
            <a:lvl1pPr marL="0" marR="0" indent="0" algn="ctr" defTabSz="457200" rtl="0" latinLnBrk="0">
              <a:lnSpc>
                <a:spcPct val="120000"/>
              </a:lnSpc>
              <a:spcBef>
                <a:spcPts val="2000"/>
              </a:spcBef>
              <a:spcAft>
                <a:spcPts val="0"/>
              </a:spcAft>
              <a:buClrTx/>
              <a:buSzTx/>
              <a:buFontTx/>
              <a:buNone/>
              <a:tabLst/>
              <a:defRPr sz="1200" b="0" i="1" u="none" strike="noStrike" cap="none" spc="0" baseline="0">
                <a:solidFill>
                  <a:srgbClr val="232323"/>
                </a:solidFill>
                <a:uFillTx/>
                <a:latin typeface="Poppins Regular"/>
                <a:ea typeface="Poppins Regular"/>
                <a:cs typeface="Poppins Regular"/>
                <a:sym typeface="Poppins Regular"/>
              </a:defRPr>
            </a:lvl1pPr>
            <a:lvl2pPr marL="1651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2pPr>
            <a:lvl3pPr marL="2032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3pPr>
            <a:lvl4pPr marL="2413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4pPr>
            <a:lvl5pPr marL="2794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5pPr>
            <a:lvl6pPr marL="3175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6pPr>
            <a:lvl7pPr marL="3556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7pPr>
            <a:lvl8pPr marL="3937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8pPr>
            <a:lvl9pPr marL="4318000" marR="0" indent="-1270000" algn="l" defTabSz="1219169" rtl="0" latinLnBrk="0">
              <a:lnSpc>
                <a:spcPct val="90000"/>
              </a:lnSpc>
              <a:spcBef>
                <a:spcPts val="2200"/>
              </a:spcBef>
              <a:spcAft>
                <a:spcPts val="0"/>
              </a:spcAft>
              <a:buClrTx/>
              <a:buSzPct val="123000"/>
              <a:buFontTx/>
              <a:buChar char="•"/>
              <a:tabLst/>
              <a:defRPr sz="10000" b="1" i="0" u="none" strike="noStrike" cap="none" spc="0" baseline="0">
                <a:solidFill>
                  <a:srgbClr val="FFFFFF"/>
                </a:solidFill>
                <a:uFillTx/>
                <a:latin typeface="+mn-lt"/>
                <a:ea typeface="+mn-ea"/>
                <a:cs typeface="+mn-cs"/>
                <a:sym typeface="Helvetica Neue"/>
              </a:defRPr>
            </a:lvl9pPr>
          </a:lstStyle>
          <a:p>
            <a:pPr marL="0" marR="0" lvl="0" indent="0" algn="ctr" defTabSz="457200" rtl="0" eaLnBrk="1" fontAlgn="auto" latinLnBrk="0" hangingPunct="1">
              <a:lnSpc>
                <a:spcPct val="120000"/>
              </a:lnSpc>
              <a:spcBef>
                <a:spcPts val="2000"/>
              </a:spcBef>
              <a:spcAft>
                <a:spcPts val="0"/>
              </a:spcAft>
              <a:buClrTx/>
              <a:buSzTx/>
              <a:buFontTx/>
              <a:buNone/>
              <a:tabLst/>
              <a:defRPr/>
            </a:pPr>
            <a:r>
              <a:rPr kumimoji="0" lang="fr-BE" sz="1200" b="0" i="1" u="none" strike="noStrike" kern="0" cap="none" spc="0" normalizeH="0" baseline="0" noProof="0">
                <a:ln>
                  <a:noFill/>
                </a:ln>
                <a:solidFill>
                  <a:srgbClr val="FFFFFF"/>
                </a:solidFill>
                <a:effectLst/>
                <a:uLnTx/>
                <a:uFillTx/>
                <a:latin typeface="Poppins Regular"/>
                <a:sym typeface="Poppins Regular"/>
              </a:rPr>
              <a:t>CREATORS </a:t>
            </a:r>
            <a:r>
              <a:rPr lang="fr-BE">
                <a:solidFill>
                  <a:srgbClr val="FFFFFF"/>
                </a:solidFill>
              </a:rPr>
              <a:t>EDITION</a:t>
            </a:r>
            <a:endParaRPr kumimoji="0" lang="fr-BE" sz="1200" b="0" i="1" u="none" strike="noStrike" kern="0" cap="none" spc="0" normalizeH="0" baseline="0" noProof="0">
              <a:ln>
                <a:noFill/>
              </a:ln>
              <a:solidFill>
                <a:srgbClr val="FFFFFF"/>
              </a:solidFill>
              <a:effectLst/>
              <a:uLnTx/>
              <a:uFillTx/>
              <a:latin typeface="Poppins Regular"/>
              <a:sym typeface="Poppins Regular"/>
            </a:endParaRPr>
          </a:p>
        </p:txBody>
      </p:sp>
    </p:spTree>
    <p:extLst>
      <p:ext uri="{BB962C8B-B14F-4D97-AF65-F5344CB8AC3E}">
        <p14:creationId xmlns:p14="http://schemas.microsoft.com/office/powerpoint/2010/main" val="26211295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Format"/>
          <p:cNvSpPr txBox="1">
            <a:spLocks noGrp="1"/>
          </p:cNvSpPr>
          <p:nvPr>
            <p:ph type="body" sz="quarter" idx="22"/>
          </p:nvPr>
        </p:nvSpPr>
        <p:spPr>
          <a:xfrm>
            <a:off x="950635" y="5132332"/>
            <a:ext cx="407484" cy="263149"/>
          </a:xfrm>
          <a:prstGeom prst="rect">
            <a:avLst/>
          </a:prstGeom>
        </p:spPr>
        <p:txBody>
          <a:bodyPr/>
          <a:lstStyle/>
          <a:p>
            <a:r>
              <a:rPr lang="nl-BE"/>
              <a:t>By </a:t>
            </a:r>
            <a:endParaRPr/>
          </a:p>
        </p:txBody>
      </p:sp>
      <p:sp>
        <p:nvSpPr>
          <p:cNvPr id="127" name="Contexte"/>
          <p:cNvSpPr txBox="1">
            <a:spLocks noGrp="1"/>
          </p:cNvSpPr>
          <p:nvPr>
            <p:ph type="body" sz="quarter" idx="23"/>
          </p:nvPr>
        </p:nvSpPr>
        <p:spPr>
          <a:xfrm>
            <a:off x="2582218" y="5132332"/>
            <a:ext cx="2850460" cy="263149"/>
          </a:xfrm>
          <a:prstGeom prst="rect">
            <a:avLst/>
          </a:prstGeom>
        </p:spPr>
        <p:txBody>
          <a:bodyPr/>
          <a:lstStyle/>
          <a:p>
            <a:r>
              <a:rPr lang="nl-BE"/>
              <a:t>Content Creators Names &amp; Profiles</a:t>
            </a:r>
            <a:endParaRPr/>
          </a:p>
        </p:txBody>
      </p:sp>
      <p:sp>
        <p:nvSpPr>
          <p:cNvPr id="7" name="Espace réservé du texte 6">
            <a:extLst>
              <a:ext uri="{FF2B5EF4-FFF2-40B4-BE49-F238E27FC236}">
                <a16:creationId xmlns:a16="http://schemas.microsoft.com/office/drawing/2014/main" id="{E5125CC2-50FF-01B4-DD98-3328D3EFB353}"/>
              </a:ext>
            </a:extLst>
          </p:cNvPr>
          <p:cNvSpPr>
            <a:spLocks noGrp="1"/>
          </p:cNvSpPr>
          <p:nvPr>
            <p:ph type="body" sz="quarter" idx="24"/>
          </p:nvPr>
        </p:nvSpPr>
        <p:spPr>
          <a:xfrm>
            <a:off x="482441" y="1939715"/>
            <a:ext cx="8967519" cy="1515800"/>
          </a:xfrm>
        </p:spPr>
        <p:txBody>
          <a:bodyPr/>
          <a:lstStyle/>
          <a:p>
            <a:r>
              <a:rPr lang="fr-FR"/>
              <a:t>Project Name</a:t>
            </a:r>
          </a:p>
        </p:txBody>
      </p:sp>
      <p:pic>
        <p:nvPicPr>
          <p:cNvPr id="4" name="Image 3" descr="Blue : ressources graphiques">
            <a:extLst>
              <a:ext uri="{FF2B5EF4-FFF2-40B4-BE49-F238E27FC236}">
                <a16:creationId xmlns:a16="http://schemas.microsoft.com/office/drawing/2014/main" id="{8CD1A34D-B482-C7AD-F334-1982722C21CB}"/>
              </a:ext>
            </a:extLst>
          </p:cNvPr>
          <p:cNvPicPr>
            <a:picLocks noChangeAspect="1"/>
          </p:cNvPicPr>
          <p:nvPr/>
        </p:nvPicPr>
        <p:blipFill>
          <a:blip r:embed="rId3"/>
          <a:stretch>
            <a:fillRect/>
          </a:stretch>
        </p:blipFill>
        <p:spPr>
          <a:xfrm>
            <a:off x="8915094" y="5684703"/>
            <a:ext cx="1189207" cy="668929"/>
          </a:xfrm>
          <a:prstGeom prst="rect">
            <a:avLst/>
          </a:prstGeom>
        </p:spPr>
      </p:pic>
    </p:spTree>
  </p:cSld>
  <p:clrMapOvr>
    <a:masterClrMapping/>
  </p:clrMapOvr>
  <p:transition spd="med"/>
</p:sld>
</file>

<file path=ppt/theme/theme1.xml><?xml version="1.0" encoding="utf-8"?>
<a:theme xmlns:a="http://schemas.openxmlformats.org/drawingml/2006/main" name="RMB - Offres">
  <a:themeElements>
    <a:clrScheme name="RMB">
      <a:dk1>
        <a:srgbClr val="090950"/>
      </a:dk1>
      <a:lt1>
        <a:srgbClr val="DA3650"/>
      </a:lt1>
      <a:dk2>
        <a:srgbClr val="D686E1"/>
      </a:dk2>
      <a:lt2>
        <a:srgbClr val="5B33A7"/>
      </a:lt2>
      <a:accent1>
        <a:srgbClr val="4B41CC"/>
      </a:accent1>
      <a:accent2>
        <a:srgbClr val="F0AC2E"/>
      </a:accent2>
      <a:accent3>
        <a:srgbClr val="F4F6FC"/>
      </a:accent3>
      <a:accent4>
        <a:srgbClr val="F4F6FC"/>
      </a:accent4>
      <a:accent5>
        <a:srgbClr val="F4F6FC"/>
      </a:accent5>
      <a:accent6>
        <a:srgbClr val="F4F6FC"/>
      </a:accent6>
      <a:hlink>
        <a:srgbClr val="F4F6FC"/>
      </a:hlink>
      <a:folHlink>
        <a:srgbClr val="F4F6FC"/>
      </a:folHlink>
    </a:clrScheme>
    <a:fontScheme name="21_BasicWhite">
      <a:majorFont>
        <a:latin typeface="Poppins SemiBold"/>
        <a:ea typeface="Poppins SemiBold"/>
        <a:cs typeface="Poppins SemiBold"/>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ctr" defTabSz="410765"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Poppins SemiBold"/>
        <a:ea typeface="Poppins SemiBold"/>
        <a:cs typeface="Poppins SemiBold"/>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ctr" defTabSz="410765"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RMB - move ahead - Office theme">
  <a:themeElements>
    <a:clrScheme name="Personnalisé 18">
      <a:dk1>
        <a:srgbClr val="5C33A8"/>
      </a:dk1>
      <a:lt1>
        <a:srgbClr val="FFFFFF"/>
      </a:lt1>
      <a:dk2>
        <a:srgbClr val="5C33A8"/>
      </a:dk2>
      <a:lt2>
        <a:srgbClr val="E7E6E6"/>
      </a:lt2>
      <a:accent1>
        <a:srgbClr val="F5875F"/>
      </a:accent1>
      <a:accent2>
        <a:srgbClr val="DC3750"/>
      </a:accent2>
      <a:accent3>
        <a:srgbClr val="5C33A8"/>
      </a:accent3>
      <a:accent4>
        <a:srgbClr val="7DC891"/>
      </a:accent4>
      <a:accent5>
        <a:srgbClr val="D787E1"/>
      </a:accent5>
      <a:accent6>
        <a:srgbClr val="E6AF4B"/>
      </a:accent6>
      <a:hlink>
        <a:srgbClr val="0563C1"/>
      </a:hlink>
      <a:folHlink>
        <a:srgbClr val="954F72"/>
      </a:folHlink>
    </a:clrScheme>
    <a:fontScheme name="Personnalisé 2">
      <a:majorFont>
        <a:latin typeface="Sofia Pro Black"/>
        <a:ea typeface=""/>
        <a:cs typeface=""/>
      </a:majorFont>
      <a:minorFont>
        <a:latin typeface="Sof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MB - move ahead - Office theme" id="{A0F330FD-0A2E-4640-AB7F-0F09ED3EE4AB}" vid="{460E91D9-35B0-4EC9-BC89-B2864A05636D}"/>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Poppins SemiBold"/>
        <a:ea typeface="Poppins SemiBold"/>
        <a:cs typeface="Poppins SemiBold"/>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ctr" defTabSz="410765"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l" defTabSz="1219169" rtl="0" fontAlgn="auto" latinLnBrk="0" hangingPunct="0">
          <a:lnSpc>
            <a:spcPct val="90000"/>
          </a:lnSpc>
          <a:spcBef>
            <a:spcPts val="2200"/>
          </a:spcBef>
          <a:spcAft>
            <a:spcPts val="0"/>
          </a:spcAft>
          <a:buClrTx/>
          <a:buSzTx/>
          <a:buFontTx/>
          <a:buNone/>
          <a:tabLst/>
          <a:defRPr kumimoji="0" sz="10000" b="1"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cbdc86-0684-4a7d-9356-63a48ee67820">
      <Terms xmlns="http://schemas.microsoft.com/office/infopath/2007/PartnerControls"/>
    </lcf76f155ced4ddcb4097134ff3c332f>
    <TaxCatchAll xmlns="8776662e-0b35-4700-ada9-4983fbea059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D0FDD22FE3254A86BAAB035579D549" ma:contentTypeVersion="14" ma:contentTypeDescription="Crée un document." ma:contentTypeScope="" ma:versionID="d7eea0a503d429361ec6373a2d242365">
  <xsd:schema xmlns:xsd="http://www.w3.org/2001/XMLSchema" xmlns:xs="http://www.w3.org/2001/XMLSchema" xmlns:p="http://schemas.microsoft.com/office/2006/metadata/properties" xmlns:ns2="f4cbdc86-0684-4a7d-9356-63a48ee67820" xmlns:ns3="8776662e-0b35-4700-ada9-4983fbea059b" targetNamespace="http://schemas.microsoft.com/office/2006/metadata/properties" ma:root="true" ma:fieldsID="a924d664ead21486a09e725bea528595" ns2:_="" ns3:_="">
    <xsd:import namespace="f4cbdc86-0684-4a7d-9356-63a48ee67820"/>
    <xsd:import namespace="8776662e-0b35-4700-ada9-4983fbea05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cbdc86-0684-4a7d-9356-63a48ee678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afcc8a69-fa52-4e99-a857-0d0dcf83eb2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76662e-0b35-4700-ada9-4983fbea059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e2b7ee2-8df9-497e-b369-8f18fbdd43f6}" ma:internalName="TaxCatchAll" ma:showField="CatchAllData" ma:web="8776662e-0b35-4700-ada9-4983fbea05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C694C1-3F6F-4601-920E-ABCDCB28E7F2}">
  <ds:schemaRefs>
    <ds:schemaRef ds:uri="8776662e-0b35-4700-ada9-4983fbea059b"/>
    <ds:schemaRef ds:uri="f4cbdc86-0684-4a7d-9356-63a48ee678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C4E1166-B3BE-46BC-B6C4-280EB9722384}">
  <ds:schemaRefs>
    <ds:schemaRef ds:uri="8776662e-0b35-4700-ada9-4983fbea059b"/>
    <ds:schemaRef ds:uri="f4cbdc86-0684-4a7d-9356-63a48ee678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B9DA49D-AA1A-4FC0-B053-AC7BC7EE26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3</Notes>
  <HiddenSlides>2</HiddenSlide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RMB - Offres</vt:lpstr>
      <vt:lpstr>22_BasicWhite</vt:lpstr>
      <vt:lpstr>RMB - move ahead - Office theme</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2026-06-17T14:29:00Z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29730-9887-468d-862c-58cd4d9e1396_Enabled">
    <vt:lpwstr>true</vt:lpwstr>
  </property>
  <property fmtid="{D5CDD505-2E9C-101B-9397-08002B2CF9AE}" pid="3" name="MSIP_Label_66c29730-9887-468d-862c-58cd4d9e1396_SetDate">
    <vt:lpwstr>2025-12-10T15:22:44Z</vt:lpwstr>
  </property>
  <property fmtid="{D5CDD505-2E9C-101B-9397-08002B2CF9AE}" pid="4" name="MSIP_Label_66c29730-9887-468d-862c-58cd4d9e1396_Method">
    <vt:lpwstr>Standard</vt:lpwstr>
  </property>
  <property fmtid="{D5CDD505-2E9C-101B-9397-08002B2CF9AE}" pid="5" name="MSIP_Label_66c29730-9887-468d-862c-58cd4d9e1396_Name">
    <vt:lpwstr>defa4170-0d19-0005-0004-bc88714345d2</vt:lpwstr>
  </property>
  <property fmtid="{D5CDD505-2E9C-101B-9397-08002B2CF9AE}" pid="6" name="MSIP_Label_66c29730-9887-468d-862c-58cd4d9e1396_SiteId">
    <vt:lpwstr>6e53c661-6475-4d76-96a8-0abb38982de5</vt:lpwstr>
  </property>
  <property fmtid="{D5CDD505-2E9C-101B-9397-08002B2CF9AE}" pid="7" name="MSIP_Label_66c29730-9887-468d-862c-58cd4d9e1396_ActionId">
    <vt:lpwstr>e65cf184-3ad9-4713-9e6e-5e2a125ac6a9</vt:lpwstr>
  </property>
  <property fmtid="{D5CDD505-2E9C-101B-9397-08002B2CF9AE}" pid="8" name="MSIP_Label_66c29730-9887-468d-862c-58cd4d9e1396_ContentBits">
    <vt:lpwstr>0</vt:lpwstr>
  </property>
  <property fmtid="{D5CDD505-2E9C-101B-9397-08002B2CF9AE}" pid="9" name="MSIP_Label_66c29730-9887-468d-862c-58cd4d9e1396_Tag">
    <vt:lpwstr>50, 3, 0, 1</vt:lpwstr>
  </property>
  <property fmtid="{D5CDD505-2E9C-101B-9397-08002B2CF9AE}" pid="10" name="ContentTypeId">
    <vt:lpwstr>0x010100C3D0FDD22FE3254A86BAAB035579D549</vt:lpwstr>
  </property>
  <property fmtid="{D5CDD505-2E9C-101B-9397-08002B2CF9AE}" pid="11" name="MediaServiceImageTags">
    <vt:lpwstr/>
  </property>
</Properties>
</file>